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9" r:id="rId3"/>
    <p:sldId id="257" r:id="rId4"/>
    <p:sldId id="258" r:id="rId5"/>
    <p:sldId id="276" r:id="rId6"/>
    <p:sldId id="277" r:id="rId7"/>
    <p:sldId id="278" r:id="rId8"/>
    <p:sldId id="259" r:id="rId9"/>
    <p:sldId id="282" r:id="rId10"/>
    <p:sldId id="260" r:id="rId11"/>
    <p:sldId id="261" r:id="rId12"/>
    <p:sldId id="262" r:id="rId13"/>
    <p:sldId id="283" r:id="rId14"/>
    <p:sldId id="284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3" r:id="rId25"/>
    <p:sldId id="280" r:id="rId26"/>
    <p:sldId id="281" r:id="rId27"/>
    <p:sldId id="275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31AF5-A535-4E18-9567-1A6808F7EDE5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D5D47-6419-418D-805F-2FBE5FFAB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9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A152A-25BD-45C5-A840-0B0944673814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91638-0CBC-4A05-9E18-0EEB2AE56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0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91638-0CBC-4A05-9E18-0EEB2AE56B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1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89D6DBF-F155-4DFF-AC1A-A815677D248A}" type="datetimeFigureOut">
              <a:rPr lang="en-US" smtClean="0"/>
              <a:t>6/9/2014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468D695-A9D1-4258-98D8-5C997592D2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h-inc.com/rcc-video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72837"/>
            <a:ext cx="7873998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1" y="457200"/>
            <a:ext cx="7558617" cy="5668963"/>
          </a:xfrm>
        </p:spPr>
      </p:pic>
    </p:spTree>
    <p:extLst>
      <p:ext uri="{BB962C8B-B14F-4D97-AF65-F5344CB8AC3E}">
        <p14:creationId xmlns:p14="http://schemas.microsoft.com/office/powerpoint/2010/main" val="215294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1" y="457200"/>
            <a:ext cx="7558617" cy="5668963"/>
          </a:xfrm>
        </p:spPr>
      </p:pic>
    </p:spTree>
    <p:extLst>
      <p:ext uri="{BB962C8B-B14F-4D97-AF65-F5344CB8AC3E}">
        <p14:creationId xmlns:p14="http://schemas.microsoft.com/office/powerpoint/2010/main" val="15934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1" y="381000"/>
            <a:ext cx="7660217" cy="5745163"/>
          </a:xfrm>
        </p:spPr>
      </p:pic>
    </p:spTree>
    <p:extLst>
      <p:ext uri="{BB962C8B-B14F-4D97-AF65-F5344CB8AC3E}">
        <p14:creationId xmlns:p14="http://schemas.microsoft.com/office/powerpoint/2010/main" val="41637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7686"/>
            <a:ext cx="8792369" cy="5908477"/>
          </a:xfrm>
        </p:spPr>
      </p:pic>
    </p:spTree>
    <p:extLst>
      <p:ext uri="{BB962C8B-B14F-4D97-AF65-F5344CB8AC3E}">
        <p14:creationId xmlns:p14="http://schemas.microsoft.com/office/powerpoint/2010/main" val="1717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8839200" cy="5897564"/>
          </a:xfrm>
        </p:spPr>
      </p:pic>
    </p:spTree>
    <p:extLst>
      <p:ext uri="{BB962C8B-B14F-4D97-AF65-F5344CB8AC3E}">
        <p14:creationId xmlns:p14="http://schemas.microsoft.com/office/powerpoint/2010/main" val="18382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1" y="381000"/>
            <a:ext cx="7660217" cy="5745163"/>
          </a:xfrm>
        </p:spPr>
      </p:pic>
    </p:spTree>
    <p:extLst>
      <p:ext uri="{BB962C8B-B14F-4D97-AF65-F5344CB8AC3E}">
        <p14:creationId xmlns:p14="http://schemas.microsoft.com/office/powerpoint/2010/main" val="208838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64" y="381000"/>
            <a:ext cx="4308872" cy="5745163"/>
          </a:xfrm>
        </p:spPr>
      </p:pic>
    </p:spTree>
    <p:extLst>
      <p:ext uri="{BB962C8B-B14F-4D97-AF65-F5344CB8AC3E}">
        <p14:creationId xmlns:p14="http://schemas.microsoft.com/office/powerpoint/2010/main" val="391011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28 Day Strength of 6000+ PSI </a:t>
            </a:r>
          </a:p>
          <a:p>
            <a:r>
              <a:rPr lang="en-US" dirty="0" smtClean="0"/>
              <a:t>Optimum Paving Moisture range of 5-5.5 %</a:t>
            </a:r>
          </a:p>
          <a:p>
            <a:r>
              <a:rPr lang="en-US" dirty="0" smtClean="0"/>
              <a:t>Minimum Compaction of 98%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Baker Hughes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Centre Concrete is currently working on putting fibers in RCC concrete as well as developing anti-freeze RCC for production year round. 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RCC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33400"/>
            <a:ext cx="4572000" cy="5189626"/>
          </a:xfrm>
        </p:spPr>
      </p:pic>
    </p:spTree>
    <p:extLst>
      <p:ext uri="{BB962C8B-B14F-4D97-AF65-F5344CB8AC3E}">
        <p14:creationId xmlns:p14="http://schemas.microsoft.com/office/powerpoint/2010/main" val="25093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6538"/>
            <a:ext cx="9067800" cy="6069626"/>
          </a:xfrm>
        </p:spPr>
      </p:pic>
    </p:spTree>
    <p:extLst>
      <p:ext uri="{BB962C8B-B14F-4D97-AF65-F5344CB8AC3E}">
        <p14:creationId xmlns:p14="http://schemas.microsoft.com/office/powerpoint/2010/main" val="325165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Placement of approximately 250+ yards (525 + Tons) of RCC. </a:t>
            </a:r>
          </a:p>
          <a:p>
            <a:r>
              <a:rPr lang="en-US" sz="3600" dirty="0" smtClean="0"/>
              <a:t>The RCC was for Rosebud mining </a:t>
            </a:r>
          </a:p>
          <a:p>
            <a:r>
              <a:rPr lang="en-US" sz="3600" dirty="0" smtClean="0"/>
              <a:t>Average haul time was 2 Hours and 15 minutes!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RCC Project in </a:t>
            </a:r>
            <a:r>
              <a:rPr lang="en-US" dirty="0" err="1" smtClean="0"/>
              <a:t>Windber,PA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9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1246038"/>
            <a:ext cx="7408862" cy="4621361"/>
          </a:xfrm>
        </p:spPr>
      </p:pic>
    </p:spTree>
    <p:extLst>
      <p:ext uri="{BB962C8B-B14F-4D97-AF65-F5344CB8AC3E}">
        <p14:creationId xmlns:p14="http://schemas.microsoft.com/office/powerpoint/2010/main" val="33777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1207938"/>
            <a:ext cx="7408862" cy="4507061"/>
          </a:xfrm>
        </p:spPr>
      </p:pic>
    </p:spTree>
    <p:extLst>
      <p:ext uri="{BB962C8B-B14F-4D97-AF65-F5344CB8AC3E}">
        <p14:creationId xmlns:p14="http://schemas.microsoft.com/office/powerpoint/2010/main" val="20052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49" y="990600"/>
            <a:ext cx="7945551" cy="5037847"/>
          </a:xfrm>
        </p:spPr>
      </p:pic>
    </p:spTree>
    <p:extLst>
      <p:ext uri="{BB962C8B-B14F-4D97-AF65-F5344CB8AC3E}">
        <p14:creationId xmlns:p14="http://schemas.microsoft.com/office/powerpoint/2010/main" val="5010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RCC is another product to add to the list of viable paving applications. </a:t>
            </a:r>
          </a:p>
          <a:p>
            <a:r>
              <a:rPr lang="en-US" dirty="0" smtClean="0"/>
              <a:t>Provides options in areas that need High Durability, while increased production time.</a:t>
            </a:r>
          </a:p>
          <a:p>
            <a:r>
              <a:rPr lang="en-US" dirty="0" smtClean="0"/>
              <a:t>RCC’s binder is cement. The color of cement creates a lighter color affect. This has been proven through the NRMCA studies to reduce lighting costs.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5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8229600" cy="4050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 Design 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http://www.goh-inc.com/rcc-video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Glenn O </a:t>
            </a:r>
            <a:r>
              <a:rPr lang="en-US" dirty="0" err="1" smtClean="0"/>
              <a:t>Hawbaker</a:t>
            </a:r>
            <a:r>
              <a:rPr lang="en-US" dirty="0" smtClean="0"/>
              <a:t>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34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Today, RCC is used for any type of industrial or heavy-duty pavement. The reason is simple. RCC has the strength and performance of conventional concrete with the economy and simplicity of asphalt.</a:t>
            </a:r>
            <a:endParaRPr lang="en-US" sz="36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Roller-Compacted Concrete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strength to withstand heavy and specialized loads; the durability to resist freeze-thaw damage; and the versatility to take on a wide variety of paving applications.</a:t>
            </a:r>
          </a:p>
          <a:p>
            <a:r>
              <a:rPr lang="en-US" dirty="0" smtClean="0"/>
              <a:t>Example: Baker Hughes Facility (Lamar, PA) </a:t>
            </a:r>
          </a:p>
          <a:p>
            <a:r>
              <a:rPr lang="en-US" dirty="0" smtClean="0"/>
              <a:t>11,000 + Yards  (Glenn O </a:t>
            </a:r>
            <a:r>
              <a:rPr lang="en-US" dirty="0" err="1" smtClean="0"/>
              <a:t>Hawbaker</a:t>
            </a:r>
            <a:r>
              <a:rPr lang="en-US" dirty="0" smtClean="0"/>
              <a:t> placed the material)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RCC </a:t>
            </a:r>
            <a:r>
              <a:rPr lang="en-US" dirty="0" err="1" smtClean="0"/>
              <a:t>Cont</a:t>
            </a:r>
            <a:r>
              <a:rPr lang="en-US" dirty="0" smtClean="0"/>
              <a:t>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99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48581"/>
            <a:ext cx="8077200" cy="528320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Baker Hughes (</a:t>
            </a:r>
            <a:r>
              <a:rPr lang="en-US" dirty="0" err="1" smtClean="0"/>
              <a:t>Lamar,Pa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52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5897563"/>
          </a:xfrm>
        </p:spPr>
      </p:pic>
    </p:spTree>
    <p:extLst>
      <p:ext uri="{BB962C8B-B14F-4D97-AF65-F5344CB8AC3E}">
        <p14:creationId xmlns:p14="http://schemas.microsoft.com/office/powerpoint/2010/main" val="27398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4368"/>
            <a:ext cx="8852694" cy="6100232"/>
          </a:xfrm>
        </p:spPr>
      </p:pic>
    </p:spTree>
    <p:extLst>
      <p:ext uri="{BB962C8B-B14F-4D97-AF65-F5344CB8AC3E}">
        <p14:creationId xmlns:p14="http://schemas.microsoft.com/office/powerpoint/2010/main" val="10493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62999" cy="5973763"/>
          </a:xfrm>
        </p:spPr>
      </p:pic>
    </p:spTree>
    <p:extLst>
      <p:ext uri="{BB962C8B-B14F-4D97-AF65-F5344CB8AC3E}">
        <p14:creationId xmlns:p14="http://schemas.microsoft.com/office/powerpoint/2010/main" val="3699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39200" cy="6008572"/>
          </a:xfrm>
        </p:spPr>
      </p:pic>
    </p:spTree>
    <p:extLst>
      <p:ext uri="{BB962C8B-B14F-4D97-AF65-F5344CB8AC3E}">
        <p14:creationId xmlns:p14="http://schemas.microsoft.com/office/powerpoint/2010/main" val="26299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838</TotalTime>
  <Words>249</Words>
  <Application>Microsoft Office PowerPoint</Application>
  <PresentationFormat>On-screen Show (4:3)</PresentationFormat>
  <Paragraphs>26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Waveform</vt:lpstr>
      <vt:lpstr>PowerPoint Presentation</vt:lpstr>
      <vt:lpstr>PowerPoint Presentation</vt:lpstr>
      <vt:lpstr>Roller-Compacted Concrete </vt:lpstr>
      <vt:lpstr>RCC Cont’</vt:lpstr>
      <vt:lpstr>Baker Hughes (Lamar,Pa)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Baker Hughes Data</vt:lpstr>
      <vt:lpstr>Advanced RCC testing</vt:lpstr>
      <vt:lpstr>PowerPoint Presentation</vt:lpstr>
      <vt:lpstr>RCC Project in Windber,PA</vt:lpstr>
      <vt:lpstr>PowerPoint Presentation</vt:lpstr>
      <vt:lpstr>PowerPoint Presentation</vt:lpstr>
      <vt:lpstr>PowerPoint Presentation</vt:lpstr>
      <vt:lpstr>Why RCC</vt:lpstr>
      <vt:lpstr>Mix Design Comparison</vt:lpstr>
      <vt:lpstr>Glenn O Hawbaker Video</vt:lpstr>
      <vt:lpstr>Questions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Rory</dc:creator>
  <cp:lastModifiedBy>Rory</cp:lastModifiedBy>
  <cp:revision>20</cp:revision>
  <cp:lastPrinted>2014-05-21T10:40:58Z</cp:lastPrinted>
  <dcterms:created xsi:type="dcterms:W3CDTF">2013-09-18T10:34:48Z</dcterms:created>
  <dcterms:modified xsi:type="dcterms:W3CDTF">2014-06-09T19:46:21Z</dcterms:modified>
</cp:coreProperties>
</file>