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5"/>
  </p:notesMasterIdLst>
  <p:sldIdLst>
    <p:sldId id="256" r:id="rId2"/>
    <p:sldId id="291" r:id="rId3"/>
    <p:sldId id="298" r:id="rId4"/>
    <p:sldId id="299" r:id="rId5"/>
    <p:sldId id="300" r:id="rId6"/>
    <p:sldId id="261" r:id="rId7"/>
    <p:sldId id="282" r:id="rId8"/>
    <p:sldId id="278" r:id="rId9"/>
    <p:sldId id="259" r:id="rId10"/>
    <p:sldId id="260" r:id="rId11"/>
    <p:sldId id="297" r:id="rId12"/>
    <p:sldId id="270" r:id="rId13"/>
    <p:sldId id="271" r:id="rId14"/>
    <p:sldId id="272" r:id="rId15"/>
    <p:sldId id="266" r:id="rId16"/>
    <p:sldId id="301" r:id="rId17"/>
    <p:sldId id="302" r:id="rId18"/>
    <p:sldId id="303" r:id="rId19"/>
    <p:sldId id="304" r:id="rId20"/>
    <p:sldId id="273" r:id="rId21"/>
    <p:sldId id="279" r:id="rId22"/>
    <p:sldId id="267" r:id="rId23"/>
    <p:sldId id="257" r:id="rId24"/>
    <p:sldId id="288" r:id="rId25"/>
    <p:sldId id="289" r:id="rId26"/>
    <p:sldId id="276" r:id="rId27"/>
    <p:sldId id="293" r:id="rId28"/>
    <p:sldId id="294" r:id="rId29"/>
    <p:sldId id="295" r:id="rId30"/>
    <p:sldId id="274" r:id="rId31"/>
    <p:sldId id="305" r:id="rId32"/>
    <p:sldId id="268" r:id="rId33"/>
    <p:sldId id="306"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003300"/>
    <a:srgbClr val="000099"/>
    <a:srgbClr val="000066"/>
    <a:srgbClr val="00CC00"/>
    <a:srgbClr val="0000CC"/>
    <a:srgbClr val="808080"/>
    <a:srgbClr val="99CCFF"/>
    <a:srgbClr val="DDDDD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91" autoAdjust="0"/>
    <p:restoredTop sz="92444" autoAdjust="0"/>
  </p:normalViewPr>
  <p:slideViewPr>
    <p:cSldViewPr>
      <p:cViewPr varScale="1">
        <p:scale>
          <a:sx n="93" d="100"/>
          <a:sy n="93" d="100"/>
        </p:scale>
        <p:origin x="-22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34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B4CEF592-7C0C-4C2D-9045-2C8ACF60ABC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F184EE-944A-4547-B24C-43996A26134B}" type="slidenum">
              <a:rPr lang="en-US"/>
              <a:pPr/>
              <a:t>11</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r>
              <a:rPr lang="en-US"/>
              <a:t>Tie it together.  The Climate effects the materials properties.  The EICM is the prediction models for temperature and moisture throughout the pavement profile.  The Adjusted materials modulus values are used by the mechanistic analysis engine to calculate strains at critical locations within the pavement structure.  Those critical strains are then related to pavement distress by the transfer functions.</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F8769A-C8D3-4EB8-8926-CB23891BCC86}" type="slidenum">
              <a:rPr lang="en-US"/>
              <a:pPr/>
              <a:t>23</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A3A28A5-D898-445C-BECC-06370597A3A6}" type="slidenum">
              <a:rPr lang="en-US" smtClean="0"/>
              <a:pPr/>
              <a:t>24</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1D36A43-F957-416C-A04F-D15A17B2587A}" type="slidenum">
              <a:rPr lang="en-US" smtClean="0"/>
              <a:pPr/>
              <a:t>25</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807D25-304B-464F-AAA3-DE34A56A3B6B}" type="slidenum">
              <a:rPr lang="en-US"/>
              <a:pPr/>
              <a:t>26</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t>This plot shows that in time, the number of projects to reconstruct becomes directly proportional to service life.</a:t>
            </a:r>
          </a:p>
          <a:p>
            <a:pPr>
              <a:buFontTx/>
              <a:buChar char="•"/>
            </a:pPr>
            <a:r>
              <a:rPr lang="en-US"/>
              <a:t>At 50 years, the number of projects reconstructed is</a:t>
            </a:r>
          </a:p>
          <a:p>
            <a:pPr lvl="1">
              <a:buFontTx/>
              <a:buChar char="•"/>
            </a:pPr>
            <a:r>
              <a:rPr lang="en-US"/>
              <a:t>30 for 50-yr life option (the number of projects in this example)</a:t>
            </a:r>
          </a:p>
          <a:p>
            <a:pPr lvl="1">
              <a:buFontTx/>
              <a:buChar char="•"/>
            </a:pPr>
            <a:r>
              <a:rPr lang="en-US"/>
              <a:t>60 for 25-yr life option, and</a:t>
            </a:r>
          </a:p>
          <a:p>
            <a:pPr lvl="1">
              <a:buFontTx/>
              <a:buChar char="•"/>
            </a:pPr>
            <a:r>
              <a:rPr lang="en-US"/>
              <a:t>100+ for 15-yr life option</a:t>
            </a:r>
          </a:p>
          <a:p>
            <a:pPr>
              <a:buFontTx/>
              <a:buChar char="•"/>
            </a:pPr>
            <a:r>
              <a:rPr lang="en-US"/>
              <a:t>The ratio remain constant – i.e., doubling the service life cuts the number of projects to reconstruct by half</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1950CF-F0F3-4EEA-9E86-641FCE9B586D}" type="slidenum">
              <a:rPr lang="en-US"/>
              <a:pPr/>
              <a:t>30</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dt" sz="half" idx="2"/>
          </p:nvPr>
        </p:nvSpPr>
        <p:spPr>
          <a:xfrm>
            <a:off x="457200" y="6248400"/>
            <a:ext cx="2133600" cy="471488"/>
          </a:xfrm>
        </p:spPr>
        <p:txBody>
          <a:bodyPr/>
          <a:lstStyle>
            <a:lvl1pPr>
              <a:defRPr/>
            </a:lvl1pPr>
          </a:lstStyle>
          <a:p>
            <a:endParaRPr lang="en-US"/>
          </a:p>
        </p:txBody>
      </p:sp>
      <p:sp>
        <p:nvSpPr>
          <p:cNvPr id="5123" name="Rectangle 3"/>
          <p:cNvSpPr>
            <a:spLocks noGrp="1" noChangeArrowheads="1"/>
          </p:cNvSpPr>
          <p:nvPr>
            <p:ph type="ftr" sz="quarter" idx="3"/>
          </p:nvPr>
        </p:nvSpPr>
        <p:spPr>
          <a:xfrm>
            <a:off x="3124200" y="6253163"/>
            <a:ext cx="2895600" cy="457200"/>
          </a:xfrm>
        </p:spPr>
        <p:txBody>
          <a:bodyPr/>
          <a:lstStyle>
            <a:lvl1pPr>
              <a:defRPr/>
            </a:lvl1pPr>
          </a:lstStyle>
          <a:p>
            <a:endParaRPr lang="en-US"/>
          </a:p>
        </p:txBody>
      </p:sp>
      <p:sp>
        <p:nvSpPr>
          <p:cNvPr id="5124" name="Rectangle 4"/>
          <p:cNvSpPr>
            <a:spLocks noGrp="1" noChangeArrowheads="1"/>
          </p:cNvSpPr>
          <p:nvPr>
            <p:ph type="sldNum" sz="quarter" idx="4"/>
          </p:nvPr>
        </p:nvSpPr>
        <p:spPr>
          <a:xfrm>
            <a:off x="6553200" y="6248400"/>
            <a:ext cx="2133600" cy="471488"/>
          </a:xfrm>
        </p:spPr>
        <p:txBody>
          <a:bodyPr/>
          <a:lstStyle>
            <a:lvl1pPr>
              <a:defRPr/>
            </a:lvl1pPr>
          </a:lstStyle>
          <a:p>
            <a:fld id="{06CB76EF-4EDC-47A1-8E0A-0F76EF19636D}" type="slidenum">
              <a:rPr lang="en-US"/>
              <a:pPr/>
              <a:t>‹#›</a:t>
            </a:fld>
            <a:endParaRPr lang="en-US"/>
          </a:p>
        </p:txBody>
      </p:sp>
      <p:sp>
        <p:nvSpPr>
          <p:cNvPr id="5125" name="Rectangle 5"/>
          <p:cNvSpPr>
            <a:spLocks noChangeArrowheads="1"/>
          </p:cNvSpPr>
          <p:nvPr/>
        </p:nvSpPr>
        <p:spPr bwMode="auto">
          <a:xfrm>
            <a:off x="-14288" y="1588"/>
            <a:ext cx="2744788" cy="6856412"/>
          </a:xfrm>
          <a:prstGeom prst="rect">
            <a:avLst/>
          </a:prstGeom>
          <a:gradFill rotWithShape="0">
            <a:gsLst>
              <a:gs pos="0">
                <a:srgbClr val="A2B4E2"/>
              </a:gs>
              <a:gs pos="100000">
                <a:srgbClr val="A2B4E2">
                  <a:gamma/>
                  <a:tint val="0"/>
                  <a:invGamma/>
                </a:srgbClr>
              </a:gs>
            </a:gsLst>
            <a:lin ang="0" scaled="1"/>
          </a:gradFill>
          <a:ln w="0">
            <a:noFill/>
            <a:miter lim="800000"/>
            <a:headEnd/>
            <a:tailEnd/>
          </a:ln>
          <a:effectLst/>
        </p:spPr>
        <p:txBody>
          <a:bodyPr lIns="0" tIns="0" rIns="0" bIns="0">
            <a:spAutoFit/>
          </a:bodyPr>
          <a:lstStyle/>
          <a:p>
            <a:endParaRPr lang="en-US"/>
          </a:p>
        </p:txBody>
      </p:sp>
      <p:pic>
        <p:nvPicPr>
          <p:cNvPr id="5126"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0513" y="6075363"/>
            <a:ext cx="1449387" cy="531812"/>
          </a:xfrm>
          <a:prstGeom prst="rect">
            <a:avLst/>
          </a:prstGeom>
          <a:noFill/>
        </p:spPr>
      </p:pic>
      <p:sp>
        <p:nvSpPr>
          <p:cNvPr id="5127" name="Rectangle 7"/>
          <p:cNvSpPr>
            <a:spLocks noGrp="1" noChangeArrowheads="1"/>
          </p:cNvSpPr>
          <p:nvPr>
            <p:ph type="ctrTitle"/>
          </p:nvPr>
        </p:nvSpPr>
        <p:spPr>
          <a:xfrm>
            <a:off x="1981200" y="914400"/>
            <a:ext cx="6553200" cy="1609725"/>
          </a:xfrm>
        </p:spPr>
        <p:txBody>
          <a:bodyPr/>
          <a:lstStyle>
            <a:lvl1pPr>
              <a:defRPr sz="4000"/>
            </a:lvl1pPr>
          </a:lstStyle>
          <a:p>
            <a:endParaRPr lang="en-US"/>
          </a:p>
        </p:txBody>
      </p:sp>
      <p:sp>
        <p:nvSpPr>
          <p:cNvPr id="5128" name="Rectangle 8"/>
          <p:cNvSpPr>
            <a:spLocks noGrp="1" noChangeArrowheads="1"/>
          </p:cNvSpPr>
          <p:nvPr>
            <p:ph type="subTitle" idx="1"/>
          </p:nvPr>
        </p:nvSpPr>
        <p:spPr>
          <a:xfrm>
            <a:off x="1752600" y="3441700"/>
            <a:ext cx="5943600" cy="1676400"/>
          </a:xfrm>
        </p:spPr>
        <p:txBody>
          <a:bodyPr/>
          <a:lstStyle>
            <a:lvl1pPr marL="0" indent="0">
              <a:buFont typeface="Wingdings" pitchFamily="2" charset="2"/>
              <a:buNone/>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54388A-9EF7-4CB6-8B1B-CF76F2ACD3D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2275" y="228600"/>
            <a:ext cx="1951038"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28600"/>
            <a:ext cx="5705475"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42AC917-A478-4B1C-8EC9-4B5047F4BFD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9E9120-8A01-41D6-80F2-52E242E505A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83F7AC-E316-4498-B14A-65EC748B3E3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3313" y="1295400"/>
            <a:ext cx="3733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9513" y="1295400"/>
            <a:ext cx="3733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C7E31F1-E1D0-4252-A524-993105F7BBE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9AF9D46-45CD-4A02-9E04-0752FFDF175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080AB02-63D6-44A0-AAA6-797FDA347AA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66340B6-D1A7-4F05-B4DA-931D2F17000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7A4C95-22EE-4844-9393-CBE61707BF2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FD58645-5388-416B-BE8F-38CFC0CC09D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4099"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4100" name="Rectangle 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BDE518B8-4025-4547-8920-CA25D74182BE}" type="slidenum">
              <a:rPr lang="en-US"/>
              <a:pPr/>
              <a:t>‹#›</a:t>
            </a:fld>
            <a:endParaRPr lang="en-US"/>
          </a:p>
        </p:txBody>
      </p:sp>
      <p:sp>
        <p:nvSpPr>
          <p:cNvPr id="4101" name="Rectangle 5"/>
          <p:cNvSpPr>
            <a:spLocks noChangeArrowheads="1"/>
          </p:cNvSpPr>
          <p:nvPr/>
        </p:nvSpPr>
        <p:spPr bwMode="auto">
          <a:xfrm>
            <a:off x="-14288" y="1588"/>
            <a:ext cx="2744788" cy="6856412"/>
          </a:xfrm>
          <a:prstGeom prst="rect">
            <a:avLst/>
          </a:prstGeom>
          <a:gradFill rotWithShape="0">
            <a:gsLst>
              <a:gs pos="0">
                <a:srgbClr val="A2B4E2"/>
              </a:gs>
              <a:gs pos="100000">
                <a:srgbClr val="A2B4E2">
                  <a:gamma/>
                  <a:tint val="0"/>
                  <a:invGamma/>
                </a:srgbClr>
              </a:gs>
            </a:gsLst>
            <a:lin ang="0" scaled="1"/>
          </a:gradFill>
          <a:ln w="0">
            <a:noFill/>
            <a:miter lim="800000"/>
            <a:headEnd/>
            <a:tailEnd/>
          </a:ln>
          <a:effectLst/>
        </p:spPr>
        <p:txBody>
          <a:bodyPr lIns="0" tIns="0" rIns="0" bIns="0">
            <a:spAutoFit/>
          </a:bodyPr>
          <a:lstStyle/>
          <a:p>
            <a:endParaRPr lang="en-US"/>
          </a:p>
        </p:txBody>
      </p:sp>
      <p:pic>
        <p:nvPicPr>
          <p:cNvPr id="4102" name="Picture 6"/>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290513" y="6075363"/>
            <a:ext cx="1449387" cy="531812"/>
          </a:xfrm>
          <a:prstGeom prst="rect">
            <a:avLst/>
          </a:prstGeom>
          <a:noFill/>
        </p:spPr>
      </p:pic>
      <p:sp>
        <p:nvSpPr>
          <p:cNvPr id="4103" name="Rectangle 7"/>
          <p:cNvSpPr>
            <a:spLocks noGrp="1" noChangeArrowheads="1"/>
          </p:cNvSpPr>
          <p:nvPr>
            <p:ph type="title"/>
          </p:nvPr>
        </p:nvSpPr>
        <p:spPr bwMode="auto">
          <a:xfrm>
            <a:off x="914400" y="228600"/>
            <a:ext cx="7620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5" name="Rectangle 9"/>
          <p:cNvSpPr>
            <a:spLocks noGrp="1" noChangeArrowheads="1"/>
          </p:cNvSpPr>
          <p:nvPr>
            <p:ph type="body" idx="1"/>
          </p:nvPr>
        </p:nvSpPr>
        <p:spPr bwMode="auto">
          <a:xfrm>
            <a:off x="1103313" y="1295400"/>
            <a:ext cx="7620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fontAlgn="base">
        <a:spcBef>
          <a:spcPct val="0"/>
        </a:spcBef>
        <a:spcAft>
          <a:spcPct val="0"/>
        </a:spcAft>
        <a:defRPr sz="3600">
          <a:solidFill>
            <a:srgbClr val="003366"/>
          </a:solidFill>
          <a:latin typeface="+mj-lt"/>
          <a:ea typeface="+mj-ea"/>
          <a:cs typeface="+mj-cs"/>
        </a:defRPr>
      </a:lvl1pPr>
      <a:lvl2pPr algn="l" rtl="0" fontAlgn="base">
        <a:spcBef>
          <a:spcPct val="0"/>
        </a:spcBef>
        <a:spcAft>
          <a:spcPct val="0"/>
        </a:spcAft>
        <a:defRPr sz="3600">
          <a:solidFill>
            <a:srgbClr val="003366"/>
          </a:solidFill>
          <a:latin typeface="Arial" charset="0"/>
        </a:defRPr>
      </a:lvl2pPr>
      <a:lvl3pPr algn="l" rtl="0" fontAlgn="base">
        <a:spcBef>
          <a:spcPct val="0"/>
        </a:spcBef>
        <a:spcAft>
          <a:spcPct val="0"/>
        </a:spcAft>
        <a:defRPr sz="3600">
          <a:solidFill>
            <a:srgbClr val="003366"/>
          </a:solidFill>
          <a:latin typeface="Arial" charset="0"/>
        </a:defRPr>
      </a:lvl3pPr>
      <a:lvl4pPr algn="l" rtl="0" fontAlgn="base">
        <a:spcBef>
          <a:spcPct val="0"/>
        </a:spcBef>
        <a:spcAft>
          <a:spcPct val="0"/>
        </a:spcAft>
        <a:defRPr sz="3600">
          <a:solidFill>
            <a:srgbClr val="003366"/>
          </a:solidFill>
          <a:latin typeface="Arial" charset="0"/>
        </a:defRPr>
      </a:lvl4pPr>
      <a:lvl5pPr algn="l" rtl="0" fontAlgn="base">
        <a:spcBef>
          <a:spcPct val="0"/>
        </a:spcBef>
        <a:spcAft>
          <a:spcPct val="0"/>
        </a:spcAft>
        <a:defRPr sz="3600">
          <a:solidFill>
            <a:srgbClr val="003366"/>
          </a:solidFill>
          <a:latin typeface="Arial" charset="0"/>
        </a:defRPr>
      </a:lvl5pPr>
      <a:lvl6pPr marL="457200" algn="l" rtl="0" fontAlgn="base">
        <a:spcBef>
          <a:spcPct val="0"/>
        </a:spcBef>
        <a:spcAft>
          <a:spcPct val="0"/>
        </a:spcAft>
        <a:defRPr sz="3600">
          <a:solidFill>
            <a:srgbClr val="003366"/>
          </a:solidFill>
          <a:latin typeface="Arial" charset="0"/>
        </a:defRPr>
      </a:lvl6pPr>
      <a:lvl7pPr marL="914400" algn="l" rtl="0" fontAlgn="base">
        <a:spcBef>
          <a:spcPct val="0"/>
        </a:spcBef>
        <a:spcAft>
          <a:spcPct val="0"/>
        </a:spcAft>
        <a:defRPr sz="3600">
          <a:solidFill>
            <a:srgbClr val="003366"/>
          </a:solidFill>
          <a:latin typeface="Arial" charset="0"/>
        </a:defRPr>
      </a:lvl7pPr>
      <a:lvl8pPr marL="1371600" algn="l" rtl="0" fontAlgn="base">
        <a:spcBef>
          <a:spcPct val="0"/>
        </a:spcBef>
        <a:spcAft>
          <a:spcPct val="0"/>
        </a:spcAft>
        <a:defRPr sz="3600">
          <a:solidFill>
            <a:srgbClr val="003366"/>
          </a:solidFill>
          <a:latin typeface="Arial" charset="0"/>
        </a:defRPr>
      </a:lvl8pPr>
      <a:lvl9pPr marL="1828800" algn="l" rtl="0" fontAlgn="base">
        <a:spcBef>
          <a:spcPct val="0"/>
        </a:spcBef>
        <a:spcAft>
          <a:spcPct val="0"/>
        </a:spcAft>
        <a:defRPr sz="3600">
          <a:solidFill>
            <a:srgbClr val="003366"/>
          </a:solidFill>
          <a:latin typeface="Arial" charset="0"/>
        </a:defRPr>
      </a:lvl9pPr>
    </p:titleStyle>
    <p:bodyStyle>
      <a:lvl1pPr marL="342900" indent="-342900" algn="l" rtl="0" fontAlgn="base">
        <a:spcBef>
          <a:spcPct val="20000"/>
        </a:spcBef>
        <a:spcAft>
          <a:spcPct val="0"/>
        </a:spcAft>
        <a:buClr>
          <a:srgbClr val="006600"/>
        </a:buClr>
        <a:buFont typeface="Wingdings" pitchFamily="2" charset="2"/>
        <a:buChar char="§"/>
        <a:defRPr sz="2800">
          <a:solidFill>
            <a:srgbClr val="003300"/>
          </a:solidFill>
          <a:latin typeface="+mn-lt"/>
          <a:ea typeface="+mn-ea"/>
          <a:cs typeface="+mn-cs"/>
        </a:defRPr>
      </a:lvl1pPr>
      <a:lvl2pPr marL="742950" indent="-285750" algn="l" rtl="0" fontAlgn="base">
        <a:spcBef>
          <a:spcPct val="20000"/>
        </a:spcBef>
        <a:spcAft>
          <a:spcPct val="0"/>
        </a:spcAft>
        <a:buClr>
          <a:srgbClr val="006600"/>
        </a:buClr>
        <a:buSzPct val="90000"/>
        <a:buFont typeface="Wingdings" pitchFamily="2" charset="2"/>
        <a:buChar char="Ø"/>
        <a:defRPr sz="2400">
          <a:solidFill>
            <a:srgbClr val="003300"/>
          </a:solidFill>
          <a:latin typeface="+mn-lt"/>
        </a:defRPr>
      </a:lvl2pPr>
      <a:lvl3pPr marL="1143000" indent="-228600" algn="l" rtl="0" fontAlgn="base">
        <a:spcBef>
          <a:spcPct val="20000"/>
        </a:spcBef>
        <a:spcAft>
          <a:spcPct val="0"/>
        </a:spcAft>
        <a:buClr>
          <a:srgbClr val="006600"/>
        </a:buClr>
        <a:buChar char="•"/>
        <a:defRPr sz="2400">
          <a:solidFill>
            <a:srgbClr val="003300"/>
          </a:solidFill>
          <a:latin typeface="+mn-lt"/>
        </a:defRPr>
      </a:lvl3pPr>
      <a:lvl4pPr marL="1600200" indent="-228600" algn="l" rtl="0" fontAlgn="base">
        <a:spcBef>
          <a:spcPct val="20000"/>
        </a:spcBef>
        <a:spcAft>
          <a:spcPct val="0"/>
        </a:spcAft>
        <a:buClr>
          <a:srgbClr val="006600"/>
        </a:buClr>
        <a:buFont typeface="Symbol" pitchFamily="18" charset="2"/>
        <a:buChar char="-"/>
        <a:defRPr sz="2000">
          <a:solidFill>
            <a:srgbClr val="003300"/>
          </a:solidFill>
          <a:latin typeface="+mn-lt"/>
        </a:defRPr>
      </a:lvl4pPr>
      <a:lvl5pPr marL="2057400" indent="-228600" algn="l" rtl="0" fontAlgn="base">
        <a:spcBef>
          <a:spcPct val="20000"/>
        </a:spcBef>
        <a:spcAft>
          <a:spcPct val="0"/>
        </a:spcAft>
        <a:buClr>
          <a:schemeClr val="bg2"/>
        </a:buClr>
        <a:buSzPct val="40000"/>
        <a:buFont typeface="Wingdings" pitchFamily="2" charset="2"/>
        <a:buChar char="l"/>
        <a:defRPr sz="2000">
          <a:solidFill>
            <a:srgbClr val="003300"/>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rgbClr val="003300"/>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rgbClr val="003300"/>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rgbClr val="003300"/>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rgbClr val="00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1.xml"/><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upload.wikimedia.org/wikipedia/commons/0/02/Questionmark.sv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762000" y="1057275"/>
            <a:ext cx="7315200" cy="1609725"/>
          </a:xfrm>
        </p:spPr>
        <p:txBody>
          <a:bodyPr/>
          <a:lstStyle/>
          <a:p>
            <a:r>
              <a:rPr lang="en-US" b="1" dirty="0">
                <a:solidFill>
                  <a:schemeClr val="accent4">
                    <a:lumMod val="75000"/>
                    <a:lumOff val="25000"/>
                  </a:schemeClr>
                </a:solidFill>
                <a:latin typeface="Constantia" pitchFamily="18" charset="0"/>
              </a:rPr>
              <a:t>Design and Rehabilitation Strategies for </a:t>
            </a:r>
            <a:r>
              <a:rPr lang="en-US" b="1" dirty="0" smtClean="0">
                <a:solidFill>
                  <a:schemeClr val="accent4">
                    <a:lumMod val="75000"/>
                    <a:lumOff val="25000"/>
                  </a:schemeClr>
                </a:solidFill>
                <a:latin typeface="Constantia" pitchFamily="18" charset="0"/>
              </a:rPr>
              <a:t>Sustainable Concrete Pavements</a:t>
            </a:r>
            <a:endParaRPr lang="en-US" b="1" dirty="0">
              <a:solidFill>
                <a:schemeClr val="accent4">
                  <a:lumMod val="75000"/>
                  <a:lumOff val="25000"/>
                </a:schemeClr>
              </a:solidFill>
              <a:latin typeface="Constantia" pitchFamily="18" charset="0"/>
            </a:endParaRPr>
          </a:p>
        </p:txBody>
      </p:sp>
      <p:sp>
        <p:nvSpPr>
          <p:cNvPr id="4" name="Subtitle 3"/>
          <p:cNvSpPr>
            <a:spLocks noGrp="1"/>
          </p:cNvSpPr>
          <p:nvPr>
            <p:ph type="subTitle" idx="1"/>
          </p:nvPr>
        </p:nvSpPr>
        <p:spPr>
          <a:xfrm>
            <a:off x="3429000" y="3962400"/>
            <a:ext cx="4800600" cy="1752600"/>
          </a:xfrm>
        </p:spPr>
        <p:txBody>
          <a:bodyPr/>
          <a:lstStyle/>
          <a:p>
            <a:r>
              <a:rPr lang="en-US" sz="3200" dirty="0" smtClean="0">
                <a:solidFill>
                  <a:srgbClr val="000066"/>
                </a:solidFill>
                <a:latin typeface="Britannic Bold" pitchFamily="34" charset="0"/>
              </a:rPr>
              <a:t>H. Thomas Yu</a:t>
            </a:r>
          </a:p>
          <a:p>
            <a:pPr>
              <a:spcBef>
                <a:spcPts val="1200"/>
              </a:spcBef>
            </a:pPr>
            <a:r>
              <a:rPr lang="en-US" sz="2400" b="1" dirty="0" smtClean="0">
                <a:solidFill>
                  <a:srgbClr val="000066"/>
                </a:solidFill>
                <a:latin typeface="Times New Roman" pitchFamily="18" charset="0"/>
                <a:cs typeface="Times New Roman" pitchFamily="18" charset="0"/>
              </a:rPr>
              <a:t>Federal Highway Administration</a:t>
            </a:r>
          </a:p>
          <a:p>
            <a:r>
              <a:rPr lang="en-US" sz="2400" b="1" dirty="0" smtClean="0">
                <a:solidFill>
                  <a:srgbClr val="000066"/>
                </a:solidFill>
                <a:latin typeface="Times New Roman" pitchFamily="18" charset="0"/>
                <a:cs typeface="Times New Roman" pitchFamily="18" charset="0"/>
              </a:rPr>
              <a:t>Office of Pavement Technology</a:t>
            </a:r>
            <a:endParaRPr lang="en-US" sz="2400" b="1" dirty="0">
              <a:solidFill>
                <a:srgbClr val="00006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needed</a:t>
            </a:r>
            <a:endParaRPr lang="en-US" dirty="0"/>
          </a:p>
        </p:txBody>
      </p:sp>
      <p:sp>
        <p:nvSpPr>
          <p:cNvPr id="3" name="Content Placeholder 2"/>
          <p:cNvSpPr>
            <a:spLocks noGrp="1"/>
          </p:cNvSpPr>
          <p:nvPr>
            <p:ph idx="1"/>
          </p:nvPr>
        </p:nvSpPr>
        <p:spPr/>
        <p:txBody>
          <a:bodyPr/>
          <a:lstStyle/>
          <a:p>
            <a:r>
              <a:rPr lang="en-US" dirty="0" smtClean="0"/>
              <a:t>Design pavements to last as long as the materials</a:t>
            </a:r>
          </a:p>
          <a:p>
            <a:pPr lvl="1"/>
            <a:r>
              <a:rPr lang="en-US" dirty="0" smtClean="0"/>
              <a:t>Pavements should remain distress-free within the design period</a:t>
            </a:r>
          </a:p>
          <a:p>
            <a:pPr lvl="1"/>
            <a:r>
              <a:rPr lang="en-US" dirty="0" smtClean="0"/>
              <a:t>Utilize design features that ensure good long-term performance</a:t>
            </a:r>
          </a:p>
          <a:p>
            <a:r>
              <a:rPr lang="en-US" dirty="0" smtClean="0"/>
              <a:t>Apply preventive treatments to preserve the pavement structure</a:t>
            </a:r>
          </a:p>
          <a:p>
            <a:pPr lvl="1"/>
            <a:r>
              <a:rPr lang="en-US" dirty="0" smtClean="0"/>
              <a:t>For sustainability, preservation is better than reconstruction</a:t>
            </a:r>
          </a:p>
          <a:p>
            <a:pPr lvl="1"/>
            <a:r>
              <a:rPr lang="en-US" dirty="0" smtClean="0"/>
              <a:t>Prevention is the best preservation strategy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533400" y="228600"/>
            <a:ext cx="7620000" cy="914400"/>
          </a:xfrm>
        </p:spPr>
        <p:txBody>
          <a:bodyPr/>
          <a:lstStyle/>
          <a:p>
            <a:r>
              <a:rPr lang="en-US" dirty="0" smtClean="0"/>
              <a:t>ME design</a:t>
            </a:r>
            <a:endParaRPr lang="en-US" dirty="0"/>
          </a:p>
        </p:txBody>
      </p:sp>
      <p:grpSp>
        <p:nvGrpSpPr>
          <p:cNvPr id="158" name="Group 157"/>
          <p:cNvGrpSpPr/>
          <p:nvPr/>
        </p:nvGrpSpPr>
        <p:grpSpPr>
          <a:xfrm>
            <a:off x="2783701" y="1471910"/>
            <a:ext cx="2016899" cy="1993603"/>
            <a:chOff x="2133600" y="1371600"/>
            <a:chExt cx="2016899" cy="1993603"/>
          </a:xfrm>
        </p:grpSpPr>
        <p:grpSp>
          <p:nvGrpSpPr>
            <p:cNvPr id="3" name="Group 4"/>
            <p:cNvGrpSpPr>
              <a:grpSpLocks noChangeAspect="1"/>
            </p:cNvGrpSpPr>
            <p:nvPr/>
          </p:nvGrpSpPr>
          <p:grpSpPr bwMode="auto">
            <a:xfrm>
              <a:off x="2286000" y="1371600"/>
              <a:ext cx="1790700" cy="1612900"/>
              <a:chOff x="144" y="1152"/>
              <a:chExt cx="1320" cy="1313"/>
            </a:xfrm>
          </p:grpSpPr>
          <p:sp>
            <p:nvSpPr>
              <p:cNvPr id="188421" name="AutoShape 5"/>
              <p:cNvSpPr>
                <a:spLocks noChangeAspect="1" noChangeArrowheads="1" noTextEdit="1"/>
              </p:cNvSpPr>
              <p:nvPr/>
            </p:nvSpPr>
            <p:spPr bwMode="auto">
              <a:xfrm>
                <a:off x="144" y="1152"/>
                <a:ext cx="1320" cy="1313"/>
              </a:xfrm>
              <a:prstGeom prst="rect">
                <a:avLst/>
              </a:prstGeom>
              <a:noFill/>
              <a:ln w="9525">
                <a:noFill/>
                <a:miter lim="800000"/>
                <a:headEnd/>
                <a:tailEnd/>
              </a:ln>
            </p:spPr>
            <p:txBody>
              <a:bodyPr/>
              <a:lstStyle/>
              <a:p>
                <a:endParaRPr lang="en-US"/>
              </a:p>
            </p:txBody>
          </p:sp>
          <p:sp>
            <p:nvSpPr>
              <p:cNvPr id="188422" name="Freeform 6"/>
              <p:cNvSpPr>
                <a:spLocks/>
              </p:cNvSpPr>
              <p:nvPr/>
            </p:nvSpPr>
            <p:spPr bwMode="auto">
              <a:xfrm>
                <a:off x="269" y="1152"/>
                <a:ext cx="464" cy="509"/>
              </a:xfrm>
              <a:custGeom>
                <a:avLst/>
                <a:gdLst/>
                <a:ahLst/>
                <a:cxnLst>
                  <a:cxn ang="0">
                    <a:pos x="250" y="453"/>
                  </a:cxn>
                  <a:cxn ang="0">
                    <a:pos x="277" y="430"/>
                  </a:cxn>
                  <a:cxn ang="0">
                    <a:pos x="295" y="487"/>
                  </a:cxn>
                  <a:cxn ang="0">
                    <a:pos x="312" y="464"/>
                  </a:cxn>
                  <a:cxn ang="0">
                    <a:pos x="312" y="407"/>
                  </a:cxn>
                  <a:cxn ang="0">
                    <a:pos x="348" y="430"/>
                  </a:cxn>
                  <a:cxn ang="0">
                    <a:pos x="384" y="453"/>
                  </a:cxn>
                  <a:cxn ang="0">
                    <a:pos x="366" y="396"/>
                  </a:cxn>
                  <a:cxn ang="0">
                    <a:pos x="366" y="362"/>
                  </a:cxn>
                  <a:cxn ang="0">
                    <a:pos x="411" y="385"/>
                  </a:cxn>
                  <a:cxn ang="0">
                    <a:pos x="420" y="374"/>
                  </a:cxn>
                  <a:cxn ang="0">
                    <a:pos x="384" y="317"/>
                  </a:cxn>
                  <a:cxn ang="0">
                    <a:pos x="411" y="306"/>
                  </a:cxn>
                  <a:cxn ang="0">
                    <a:pos x="455" y="306"/>
                  </a:cxn>
                  <a:cxn ang="0">
                    <a:pos x="420" y="283"/>
                  </a:cxn>
                  <a:cxn ang="0">
                    <a:pos x="393" y="249"/>
                  </a:cxn>
                  <a:cxn ang="0">
                    <a:pos x="446" y="226"/>
                  </a:cxn>
                  <a:cxn ang="0">
                    <a:pos x="437" y="215"/>
                  </a:cxn>
                  <a:cxn ang="0">
                    <a:pos x="384" y="204"/>
                  </a:cxn>
                  <a:cxn ang="0">
                    <a:pos x="411" y="170"/>
                  </a:cxn>
                  <a:cxn ang="0">
                    <a:pos x="437" y="136"/>
                  </a:cxn>
                  <a:cxn ang="0">
                    <a:pos x="384" y="136"/>
                  </a:cxn>
                  <a:cxn ang="0">
                    <a:pos x="357" y="136"/>
                  </a:cxn>
                  <a:cxn ang="0">
                    <a:pos x="384" y="91"/>
                  </a:cxn>
                  <a:cxn ang="0">
                    <a:pos x="366" y="79"/>
                  </a:cxn>
                  <a:cxn ang="0">
                    <a:pos x="312" y="102"/>
                  </a:cxn>
                  <a:cxn ang="0">
                    <a:pos x="312" y="79"/>
                  </a:cxn>
                  <a:cxn ang="0">
                    <a:pos x="321" y="23"/>
                  </a:cxn>
                  <a:cxn ang="0">
                    <a:pos x="286" y="57"/>
                  </a:cxn>
                  <a:cxn ang="0">
                    <a:pos x="259" y="79"/>
                  </a:cxn>
                  <a:cxn ang="0">
                    <a:pos x="250" y="34"/>
                  </a:cxn>
                  <a:cxn ang="0">
                    <a:pos x="232" y="23"/>
                  </a:cxn>
                  <a:cxn ang="0">
                    <a:pos x="205" y="79"/>
                  </a:cxn>
                  <a:cxn ang="0">
                    <a:pos x="187" y="68"/>
                  </a:cxn>
                  <a:cxn ang="0">
                    <a:pos x="161" y="23"/>
                  </a:cxn>
                  <a:cxn ang="0">
                    <a:pos x="152" y="79"/>
                  </a:cxn>
                  <a:cxn ang="0">
                    <a:pos x="143" y="102"/>
                  </a:cxn>
                  <a:cxn ang="0">
                    <a:pos x="107" y="68"/>
                  </a:cxn>
                  <a:cxn ang="0">
                    <a:pos x="89" y="68"/>
                  </a:cxn>
                  <a:cxn ang="0">
                    <a:pos x="107" y="136"/>
                  </a:cxn>
                  <a:cxn ang="0">
                    <a:pos x="98" y="147"/>
                  </a:cxn>
                  <a:cxn ang="0">
                    <a:pos x="45" y="125"/>
                  </a:cxn>
                  <a:cxn ang="0">
                    <a:pos x="62" y="170"/>
                  </a:cxn>
                  <a:cxn ang="0">
                    <a:pos x="80" y="204"/>
                  </a:cxn>
                  <a:cxn ang="0">
                    <a:pos x="36" y="204"/>
                  </a:cxn>
                  <a:cxn ang="0">
                    <a:pos x="9" y="215"/>
                  </a:cxn>
                  <a:cxn ang="0">
                    <a:pos x="54" y="249"/>
                  </a:cxn>
                  <a:cxn ang="0">
                    <a:pos x="62" y="272"/>
                  </a:cxn>
                  <a:cxn ang="0">
                    <a:pos x="9" y="294"/>
                  </a:cxn>
                  <a:cxn ang="0">
                    <a:pos x="45" y="306"/>
                  </a:cxn>
                  <a:cxn ang="0">
                    <a:pos x="80" y="328"/>
                  </a:cxn>
                  <a:cxn ang="0">
                    <a:pos x="36" y="362"/>
                  </a:cxn>
                  <a:cxn ang="0">
                    <a:pos x="45" y="374"/>
                  </a:cxn>
                  <a:cxn ang="0">
                    <a:pos x="98" y="374"/>
                  </a:cxn>
                  <a:cxn ang="0">
                    <a:pos x="107" y="385"/>
                  </a:cxn>
                  <a:cxn ang="0">
                    <a:pos x="80" y="441"/>
                  </a:cxn>
                  <a:cxn ang="0">
                    <a:pos x="125" y="430"/>
                  </a:cxn>
                  <a:cxn ang="0">
                    <a:pos x="152" y="407"/>
                  </a:cxn>
                  <a:cxn ang="0">
                    <a:pos x="152" y="464"/>
                  </a:cxn>
                  <a:cxn ang="0">
                    <a:pos x="152" y="487"/>
                  </a:cxn>
                  <a:cxn ang="0">
                    <a:pos x="196" y="441"/>
                  </a:cxn>
                  <a:cxn ang="0">
                    <a:pos x="214" y="441"/>
                  </a:cxn>
                  <a:cxn ang="0">
                    <a:pos x="223" y="498"/>
                  </a:cxn>
                </a:cxnLst>
                <a:rect l="0" t="0" r="r" b="b"/>
                <a:pathLst>
                  <a:path w="464" h="509">
                    <a:moveTo>
                      <a:pt x="232" y="509"/>
                    </a:moveTo>
                    <a:lnTo>
                      <a:pt x="232" y="498"/>
                    </a:lnTo>
                    <a:lnTo>
                      <a:pt x="232" y="487"/>
                    </a:lnTo>
                    <a:lnTo>
                      <a:pt x="241" y="475"/>
                    </a:lnTo>
                    <a:lnTo>
                      <a:pt x="250" y="464"/>
                    </a:lnTo>
                    <a:lnTo>
                      <a:pt x="250" y="453"/>
                    </a:lnTo>
                    <a:lnTo>
                      <a:pt x="259" y="453"/>
                    </a:lnTo>
                    <a:lnTo>
                      <a:pt x="259" y="441"/>
                    </a:lnTo>
                    <a:lnTo>
                      <a:pt x="259" y="430"/>
                    </a:lnTo>
                    <a:lnTo>
                      <a:pt x="268" y="430"/>
                    </a:lnTo>
                    <a:lnTo>
                      <a:pt x="268" y="430"/>
                    </a:lnTo>
                    <a:lnTo>
                      <a:pt x="277" y="430"/>
                    </a:lnTo>
                    <a:lnTo>
                      <a:pt x="277" y="441"/>
                    </a:lnTo>
                    <a:lnTo>
                      <a:pt x="277" y="453"/>
                    </a:lnTo>
                    <a:lnTo>
                      <a:pt x="286" y="464"/>
                    </a:lnTo>
                    <a:lnTo>
                      <a:pt x="286" y="475"/>
                    </a:lnTo>
                    <a:lnTo>
                      <a:pt x="295" y="487"/>
                    </a:lnTo>
                    <a:lnTo>
                      <a:pt x="295" y="487"/>
                    </a:lnTo>
                    <a:lnTo>
                      <a:pt x="304" y="487"/>
                    </a:lnTo>
                    <a:lnTo>
                      <a:pt x="304" y="498"/>
                    </a:lnTo>
                    <a:lnTo>
                      <a:pt x="312" y="498"/>
                    </a:lnTo>
                    <a:lnTo>
                      <a:pt x="312" y="487"/>
                    </a:lnTo>
                    <a:lnTo>
                      <a:pt x="304" y="475"/>
                    </a:lnTo>
                    <a:lnTo>
                      <a:pt x="312" y="464"/>
                    </a:lnTo>
                    <a:lnTo>
                      <a:pt x="312" y="453"/>
                    </a:lnTo>
                    <a:lnTo>
                      <a:pt x="312" y="441"/>
                    </a:lnTo>
                    <a:lnTo>
                      <a:pt x="312" y="430"/>
                    </a:lnTo>
                    <a:lnTo>
                      <a:pt x="312" y="419"/>
                    </a:lnTo>
                    <a:lnTo>
                      <a:pt x="312" y="419"/>
                    </a:lnTo>
                    <a:lnTo>
                      <a:pt x="312" y="407"/>
                    </a:lnTo>
                    <a:lnTo>
                      <a:pt x="312" y="407"/>
                    </a:lnTo>
                    <a:lnTo>
                      <a:pt x="321" y="407"/>
                    </a:lnTo>
                    <a:lnTo>
                      <a:pt x="321" y="407"/>
                    </a:lnTo>
                    <a:lnTo>
                      <a:pt x="330" y="407"/>
                    </a:lnTo>
                    <a:lnTo>
                      <a:pt x="339" y="419"/>
                    </a:lnTo>
                    <a:lnTo>
                      <a:pt x="348" y="430"/>
                    </a:lnTo>
                    <a:lnTo>
                      <a:pt x="357" y="441"/>
                    </a:lnTo>
                    <a:lnTo>
                      <a:pt x="357" y="453"/>
                    </a:lnTo>
                    <a:lnTo>
                      <a:pt x="366" y="453"/>
                    </a:lnTo>
                    <a:lnTo>
                      <a:pt x="375" y="453"/>
                    </a:lnTo>
                    <a:lnTo>
                      <a:pt x="375" y="453"/>
                    </a:lnTo>
                    <a:lnTo>
                      <a:pt x="384" y="453"/>
                    </a:lnTo>
                    <a:lnTo>
                      <a:pt x="375" y="453"/>
                    </a:lnTo>
                    <a:lnTo>
                      <a:pt x="375" y="441"/>
                    </a:lnTo>
                    <a:lnTo>
                      <a:pt x="375" y="430"/>
                    </a:lnTo>
                    <a:lnTo>
                      <a:pt x="366" y="419"/>
                    </a:lnTo>
                    <a:lnTo>
                      <a:pt x="366" y="407"/>
                    </a:lnTo>
                    <a:lnTo>
                      <a:pt x="366" y="396"/>
                    </a:lnTo>
                    <a:lnTo>
                      <a:pt x="366" y="385"/>
                    </a:lnTo>
                    <a:lnTo>
                      <a:pt x="357" y="374"/>
                    </a:lnTo>
                    <a:lnTo>
                      <a:pt x="357" y="374"/>
                    </a:lnTo>
                    <a:lnTo>
                      <a:pt x="357" y="374"/>
                    </a:lnTo>
                    <a:lnTo>
                      <a:pt x="357" y="374"/>
                    </a:lnTo>
                    <a:lnTo>
                      <a:pt x="366" y="362"/>
                    </a:lnTo>
                    <a:lnTo>
                      <a:pt x="366" y="362"/>
                    </a:lnTo>
                    <a:lnTo>
                      <a:pt x="375" y="362"/>
                    </a:lnTo>
                    <a:lnTo>
                      <a:pt x="384" y="374"/>
                    </a:lnTo>
                    <a:lnTo>
                      <a:pt x="393" y="374"/>
                    </a:lnTo>
                    <a:lnTo>
                      <a:pt x="402" y="385"/>
                    </a:lnTo>
                    <a:lnTo>
                      <a:pt x="411" y="385"/>
                    </a:lnTo>
                    <a:lnTo>
                      <a:pt x="420" y="385"/>
                    </a:lnTo>
                    <a:lnTo>
                      <a:pt x="420" y="385"/>
                    </a:lnTo>
                    <a:lnTo>
                      <a:pt x="429" y="385"/>
                    </a:lnTo>
                    <a:lnTo>
                      <a:pt x="437" y="385"/>
                    </a:lnTo>
                    <a:lnTo>
                      <a:pt x="420" y="374"/>
                    </a:lnTo>
                    <a:lnTo>
                      <a:pt x="420" y="374"/>
                    </a:lnTo>
                    <a:lnTo>
                      <a:pt x="411" y="362"/>
                    </a:lnTo>
                    <a:lnTo>
                      <a:pt x="402" y="351"/>
                    </a:lnTo>
                    <a:lnTo>
                      <a:pt x="402" y="340"/>
                    </a:lnTo>
                    <a:lnTo>
                      <a:pt x="393" y="328"/>
                    </a:lnTo>
                    <a:lnTo>
                      <a:pt x="393" y="328"/>
                    </a:lnTo>
                    <a:lnTo>
                      <a:pt x="384" y="317"/>
                    </a:lnTo>
                    <a:lnTo>
                      <a:pt x="384" y="317"/>
                    </a:lnTo>
                    <a:lnTo>
                      <a:pt x="384" y="317"/>
                    </a:lnTo>
                    <a:lnTo>
                      <a:pt x="393" y="317"/>
                    </a:lnTo>
                    <a:lnTo>
                      <a:pt x="393" y="306"/>
                    </a:lnTo>
                    <a:lnTo>
                      <a:pt x="402" y="306"/>
                    </a:lnTo>
                    <a:lnTo>
                      <a:pt x="411" y="306"/>
                    </a:lnTo>
                    <a:lnTo>
                      <a:pt x="420" y="306"/>
                    </a:lnTo>
                    <a:lnTo>
                      <a:pt x="429" y="317"/>
                    </a:lnTo>
                    <a:lnTo>
                      <a:pt x="446" y="317"/>
                    </a:lnTo>
                    <a:lnTo>
                      <a:pt x="446" y="317"/>
                    </a:lnTo>
                    <a:lnTo>
                      <a:pt x="455" y="306"/>
                    </a:lnTo>
                    <a:lnTo>
                      <a:pt x="455" y="306"/>
                    </a:lnTo>
                    <a:lnTo>
                      <a:pt x="464" y="306"/>
                    </a:lnTo>
                    <a:lnTo>
                      <a:pt x="455" y="306"/>
                    </a:lnTo>
                    <a:lnTo>
                      <a:pt x="446" y="306"/>
                    </a:lnTo>
                    <a:lnTo>
                      <a:pt x="437" y="294"/>
                    </a:lnTo>
                    <a:lnTo>
                      <a:pt x="429" y="283"/>
                    </a:lnTo>
                    <a:lnTo>
                      <a:pt x="420" y="283"/>
                    </a:lnTo>
                    <a:lnTo>
                      <a:pt x="420" y="272"/>
                    </a:lnTo>
                    <a:lnTo>
                      <a:pt x="411" y="260"/>
                    </a:lnTo>
                    <a:lnTo>
                      <a:pt x="402" y="260"/>
                    </a:lnTo>
                    <a:lnTo>
                      <a:pt x="393" y="260"/>
                    </a:lnTo>
                    <a:lnTo>
                      <a:pt x="393" y="249"/>
                    </a:lnTo>
                    <a:lnTo>
                      <a:pt x="393" y="249"/>
                    </a:lnTo>
                    <a:lnTo>
                      <a:pt x="402" y="249"/>
                    </a:lnTo>
                    <a:lnTo>
                      <a:pt x="402" y="249"/>
                    </a:lnTo>
                    <a:lnTo>
                      <a:pt x="411" y="238"/>
                    </a:lnTo>
                    <a:lnTo>
                      <a:pt x="429" y="238"/>
                    </a:lnTo>
                    <a:lnTo>
                      <a:pt x="437" y="238"/>
                    </a:lnTo>
                    <a:lnTo>
                      <a:pt x="446" y="226"/>
                    </a:lnTo>
                    <a:lnTo>
                      <a:pt x="455" y="226"/>
                    </a:lnTo>
                    <a:lnTo>
                      <a:pt x="455" y="226"/>
                    </a:lnTo>
                    <a:lnTo>
                      <a:pt x="464" y="226"/>
                    </a:lnTo>
                    <a:lnTo>
                      <a:pt x="464" y="215"/>
                    </a:lnTo>
                    <a:lnTo>
                      <a:pt x="446" y="215"/>
                    </a:lnTo>
                    <a:lnTo>
                      <a:pt x="437" y="215"/>
                    </a:lnTo>
                    <a:lnTo>
                      <a:pt x="429" y="215"/>
                    </a:lnTo>
                    <a:lnTo>
                      <a:pt x="420" y="204"/>
                    </a:lnTo>
                    <a:lnTo>
                      <a:pt x="411" y="204"/>
                    </a:lnTo>
                    <a:lnTo>
                      <a:pt x="402" y="204"/>
                    </a:lnTo>
                    <a:lnTo>
                      <a:pt x="393" y="204"/>
                    </a:lnTo>
                    <a:lnTo>
                      <a:pt x="384" y="204"/>
                    </a:lnTo>
                    <a:lnTo>
                      <a:pt x="384" y="192"/>
                    </a:lnTo>
                    <a:lnTo>
                      <a:pt x="384" y="192"/>
                    </a:lnTo>
                    <a:lnTo>
                      <a:pt x="384" y="181"/>
                    </a:lnTo>
                    <a:lnTo>
                      <a:pt x="393" y="181"/>
                    </a:lnTo>
                    <a:lnTo>
                      <a:pt x="402" y="170"/>
                    </a:lnTo>
                    <a:lnTo>
                      <a:pt x="411" y="170"/>
                    </a:lnTo>
                    <a:lnTo>
                      <a:pt x="420" y="158"/>
                    </a:lnTo>
                    <a:lnTo>
                      <a:pt x="429" y="158"/>
                    </a:lnTo>
                    <a:lnTo>
                      <a:pt x="429" y="147"/>
                    </a:lnTo>
                    <a:lnTo>
                      <a:pt x="437" y="147"/>
                    </a:lnTo>
                    <a:lnTo>
                      <a:pt x="437" y="136"/>
                    </a:lnTo>
                    <a:lnTo>
                      <a:pt x="437" y="136"/>
                    </a:lnTo>
                    <a:lnTo>
                      <a:pt x="429" y="136"/>
                    </a:lnTo>
                    <a:lnTo>
                      <a:pt x="429" y="136"/>
                    </a:lnTo>
                    <a:lnTo>
                      <a:pt x="411" y="136"/>
                    </a:lnTo>
                    <a:lnTo>
                      <a:pt x="402" y="136"/>
                    </a:lnTo>
                    <a:lnTo>
                      <a:pt x="393" y="136"/>
                    </a:lnTo>
                    <a:lnTo>
                      <a:pt x="384" y="136"/>
                    </a:lnTo>
                    <a:lnTo>
                      <a:pt x="375" y="136"/>
                    </a:lnTo>
                    <a:lnTo>
                      <a:pt x="366" y="147"/>
                    </a:lnTo>
                    <a:lnTo>
                      <a:pt x="357" y="147"/>
                    </a:lnTo>
                    <a:lnTo>
                      <a:pt x="357" y="147"/>
                    </a:lnTo>
                    <a:lnTo>
                      <a:pt x="357" y="147"/>
                    </a:lnTo>
                    <a:lnTo>
                      <a:pt x="357" y="136"/>
                    </a:lnTo>
                    <a:lnTo>
                      <a:pt x="357" y="136"/>
                    </a:lnTo>
                    <a:lnTo>
                      <a:pt x="357" y="125"/>
                    </a:lnTo>
                    <a:lnTo>
                      <a:pt x="366" y="113"/>
                    </a:lnTo>
                    <a:lnTo>
                      <a:pt x="366" y="113"/>
                    </a:lnTo>
                    <a:lnTo>
                      <a:pt x="375" y="102"/>
                    </a:lnTo>
                    <a:lnTo>
                      <a:pt x="384" y="91"/>
                    </a:lnTo>
                    <a:lnTo>
                      <a:pt x="384" y="79"/>
                    </a:lnTo>
                    <a:lnTo>
                      <a:pt x="384" y="79"/>
                    </a:lnTo>
                    <a:lnTo>
                      <a:pt x="384" y="68"/>
                    </a:lnTo>
                    <a:lnTo>
                      <a:pt x="384" y="68"/>
                    </a:lnTo>
                    <a:lnTo>
                      <a:pt x="375" y="79"/>
                    </a:lnTo>
                    <a:lnTo>
                      <a:pt x="366" y="79"/>
                    </a:lnTo>
                    <a:lnTo>
                      <a:pt x="357" y="91"/>
                    </a:lnTo>
                    <a:lnTo>
                      <a:pt x="348" y="91"/>
                    </a:lnTo>
                    <a:lnTo>
                      <a:pt x="339" y="91"/>
                    </a:lnTo>
                    <a:lnTo>
                      <a:pt x="330" y="91"/>
                    </a:lnTo>
                    <a:lnTo>
                      <a:pt x="321" y="102"/>
                    </a:lnTo>
                    <a:lnTo>
                      <a:pt x="312" y="102"/>
                    </a:lnTo>
                    <a:lnTo>
                      <a:pt x="312" y="113"/>
                    </a:lnTo>
                    <a:lnTo>
                      <a:pt x="312" y="102"/>
                    </a:lnTo>
                    <a:lnTo>
                      <a:pt x="312" y="102"/>
                    </a:lnTo>
                    <a:lnTo>
                      <a:pt x="304" y="91"/>
                    </a:lnTo>
                    <a:lnTo>
                      <a:pt x="312" y="91"/>
                    </a:lnTo>
                    <a:lnTo>
                      <a:pt x="312" y="79"/>
                    </a:lnTo>
                    <a:lnTo>
                      <a:pt x="312" y="68"/>
                    </a:lnTo>
                    <a:lnTo>
                      <a:pt x="321" y="57"/>
                    </a:lnTo>
                    <a:lnTo>
                      <a:pt x="321" y="45"/>
                    </a:lnTo>
                    <a:lnTo>
                      <a:pt x="321" y="34"/>
                    </a:lnTo>
                    <a:lnTo>
                      <a:pt x="321" y="34"/>
                    </a:lnTo>
                    <a:lnTo>
                      <a:pt x="321" y="23"/>
                    </a:lnTo>
                    <a:lnTo>
                      <a:pt x="312" y="23"/>
                    </a:lnTo>
                    <a:lnTo>
                      <a:pt x="312" y="23"/>
                    </a:lnTo>
                    <a:lnTo>
                      <a:pt x="312" y="34"/>
                    </a:lnTo>
                    <a:lnTo>
                      <a:pt x="304" y="45"/>
                    </a:lnTo>
                    <a:lnTo>
                      <a:pt x="295" y="45"/>
                    </a:lnTo>
                    <a:lnTo>
                      <a:pt x="286" y="57"/>
                    </a:lnTo>
                    <a:lnTo>
                      <a:pt x="277" y="68"/>
                    </a:lnTo>
                    <a:lnTo>
                      <a:pt x="268" y="68"/>
                    </a:lnTo>
                    <a:lnTo>
                      <a:pt x="268" y="79"/>
                    </a:lnTo>
                    <a:lnTo>
                      <a:pt x="268" y="79"/>
                    </a:lnTo>
                    <a:lnTo>
                      <a:pt x="259" y="91"/>
                    </a:lnTo>
                    <a:lnTo>
                      <a:pt x="259" y="79"/>
                    </a:lnTo>
                    <a:lnTo>
                      <a:pt x="259" y="79"/>
                    </a:lnTo>
                    <a:lnTo>
                      <a:pt x="250" y="79"/>
                    </a:lnTo>
                    <a:lnTo>
                      <a:pt x="250" y="68"/>
                    </a:lnTo>
                    <a:lnTo>
                      <a:pt x="250" y="57"/>
                    </a:lnTo>
                    <a:lnTo>
                      <a:pt x="250" y="45"/>
                    </a:lnTo>
                    <a:lnTo>
                      <a:pt x="250" y="34"/>
                    </a:lnTo>
                    <a:lnTo>
                      <a:pt x="250" y="23"/>
                    </a:lnTo>
                    <a:lnTo>
                      <a:pt x="250" y="23"/>
                    </a:lnTo>
                    <a:lnTo>
                      <a:pt x="241" y="11"/>
                    </a:lnTo>
                    <a:lnTo>
                      <a:pt x="241" y="11"/>
                    </a:lnTo>
                    <a:lnTo>
                      <a:pt x="232" y="0"/>
                    </a:lnTo>
                    <a:lnTo>
                      <a:pt x="232" y="23"/>
                    </a:lnTo>
                    <a:lnTo>
                      <a:pt x="232" y="34"/>
                    </a:lnTo>
                    <a:lnTo>
                      <a:pt x="223" y="34"/>
                    </a:lnTo>
                    <a:lnTo>
                      <a:pt x="223" y="45"/>
                    </a:lnTo>
                    <a:lnTo>
                      <a:pt x="214" y="57"/>
                    </a:lnTo>
                    <a:lnTo>
                      <a:pt x="214" y="68"/>
                    </a:lnTo>
                    <a:lnTo>
                      <a:pt x="205" y="79"/>
                    </a:lnTo>
                    <a:lnTo>
                      <a:pt x="205" y="91"/>
                    </a:lnTo>
                    <a:lnTo>
                      <a:pt x="205" y="91"/>
                    </a:lnTo>
                    <a:lnTo>
                      <a:pt x="196" y="79"/>
                    </a:lnTo>
                    <a:lnTo>
                      <a:pt x="196" y="79"/>
                    </a:lnTo>
                    <a:lnTo>
                      <a:pt x="187" y="79"/>
                    </a:lnTo>
                    <a:lnTo>
                      <a:pt x="187" y="68"/>
                    </a:lnTo>
                    <a:lnTo>
                      <a:pt x="179" y="57"/>
                    </a:lnTo>
                    <a:lnTo>
                      <a:pt x="179" y="45"/>
                    </a:lnTo>
                    <a:lnTo>
                      <a:pt x="170" y="34"/>
                    </a:lnTo>
                    <a:lnTo>
                      <a:pt x="170" y="23"/>
                    </a:lnTo>
                    <a:lnTo>
                      <a:pt x="170" y="23"/>
                    </a:lnTo>
                    <a:lnTo>
                      <a:pt x="161" y="23"/>
                    </a:lnTo>
                    <a:lnTo>
                      <a:pt x="152" y="23"/>
                    </a:lnTo>
                    <a:lnTo>
                      <a:pt x="161" y="34"/>
                    </a:lnTo>
                    <a:lnTo>
                      <a:pt x="161" y="45"/>
                    </a:lnTo>
                    <a:lnTo>
                      <a:pt x="161" y="57"/>
                    </a:lnTo>
                    <a:lnTo>
                      <a:pt x="152" y="68"/>
                    </a:lnTo>
                    <a:lnTo>
                      <a:pt x="152" y="79"/>
                    </a:lnTo>
                    <a:lnTo>
                      <a:pt x="152" y="91"/>
                    </a:lnTo>
                    <a:lnTo>
                      <a:pt x="152" y="102"/>
                    </a:lnTo>
                    <a:lnTo>
                      <a:pt x="152" y="102"/>
                    </a:lnTo>
                    <a:lnTo>
                      <a:pt x="152" y="102"/>
                    </a:lnTo>
                    <a:lnTo>
                      <a:pt x="152" y="113"/>
                    </a:lnTo>
                    <a:lnTo>
                      <a:pt x="143" y="102"/>
                    </a:lnTo>
                    <a:lnTo>
                      <a:pt x="143" y="102"/>
                    </a:lnTo>
                    <a:lnTo>
                      <a:pt x="134" y="102"/>
                    </a:lnTo>
                    <a:lnTo>
                      <a:pt x="125" y="91"/>
                    </a:lnTo>
                    <a:lnTo>
                      <a:pt x="125" y="91"/>
                    </a:lnTo>
                    <a:lnTo>
                      <a:pt x="116" y="79"/>
                    </a:lnTo>
                    <a:lnTo>
                      <a:pt x="107" y="68"/>
                    </a:lnTo>
                    <a:lnTo>
                      <a:pt x="98" y="68"/>
                    </a:lnTo>
                    <a:lnTo>
                      <a:pt x="98" y="68"/>
                    </a:lnTo>
                    <a:lnTo>
                      <a:pt x="89" y="57"/>
                    </a:lnTo>
                    <a:lnTo>
                      <a:pt x="89" y="57"/>
                    </a:lnTo>
                    <a:lnTo>
                      <a:pt x="89" y="68"/>
                    </a:lnTo>
                    <a:lnTo>
                      <a:pt x="89" y="68"/>
                    </a:lnTo>
                    <a:lnTo>
                      <a:pt x="98" y="79"/>
                    </a:lnTo>
                    <a:lnTo>
                      <a:pt x="98" y="91"/>
                    </a:lnTo>
                    <a:lnTo>
                      <a:pt x="98" y="102"/>
                    </a:lnTo>
                    <a:lnTo>
                      <a:pt x="98" y="113"/>
                    </a:lnTo>
                    <a:lnTo>
                      <a:pt x="107" y="125"/>
                    </a:lnTo>
                    <a:lnTo>
                      <a:pt x="107" y="136"/>
                    </a:lnTo>
                    <a:lnTo>
                      <a:pt x="107" y="136"/>
                    </a:lnTo>
                    <a:lnTo>
                      <a:pt x="116" y="147"/>
                    </a:lnTo>
                    <a:lnTo>
                      <a:pt x="107" y="147"/>
                    </a:lnTo>
                    <a:lnTo>
                      <a:pt x="107" y="147"/>
                    </a:lnTo>
                    <a:lnTo>
                      <a:pt x="98" y="147"/>
                    </a:lnTo>
                    <a:lnTo>
                      <a:pt x="98" y="147"/>
                    </a:lnTo>
                    <a:lnTo>
                      <a:pt x="80" y="147"/>
                    </a:lnTo>
                    <a:lnTo>
                      <a:pt x="71" y="136"/>
                    </a:lnTo>
                    <a:lnTo>
                      <a:pt x="62" y="136"/>
                    </a:lnTo>
                    <a:lnTo>
                      <a:pt x="54" y="125"/>
                    </a:lnTo>
                    <a:lnTo>
                      <a:pt x="45" y="125"/>
                    </a:lnTo>
                    <a:lnTo>
                      <a:pt x="45" y="125"/>
                    </a:lnTo>
                    <a:lnTo>
                      <a:pt x="36" y="125"/>
                    </a:lnTo>
                    <a:lnTo>
                      <a:pt x="36" y="125"/>
                    </a:lnTo>
                    <a:lnTo>
                      <a:pt x="45" y="136"/>
                    </a:lnTo>
                    <a:lnTo>
                      <a:pt x="54" y="147"/>
                    </a:lnTo>
                    <a:lnTo>
                      <a:pt x="54" y="158"/>
                    </a:lnTo>
                    <a:lnTo>
                      <a:pt x="62" y="170"/>
                    </a:lnTo>
                    <a:lnTo>
                      <a:pt x="62" y="181"/>
                    </a:lnTo>
                    <a:lnTo>
                      <a:pt x="71" y="181"/>
                    </a:lnTo>
                    <a:lnTo>
                      <a:pt x="80" y="192"/>
                    </a:lnTo>
                    <a:lnTo>
                      <a:pt x="80" y="192"/>
                    </a:lnTo>
                    <a:lnTo>
                      <a:pt x="80" y="192"/>
                    </a:lnTo>
                    <a:lnTo>
                      <a:pt x="80" y="204"/>
                    </a:lnTo>
                    <a:lnTo>
                      <a:pt x="80" y="204"/>
                    </a:lnTo>
                    <a:lnTo>
                      <a:pt x="71" y="204"/>
                    </a:lnTo>
                    <a:lnTo>
                      <a:pt x="71" y="204"/>
                    </a:lnTo>
                    <a:lnTo>
                      <a:pt x="54" y="204"/>
                    </a:lnTo>
                    <a:lnTo>
                      <a:pt x="45" y="204"/>
                    </a:lnTo>
                    <a:lnTo>
                      <a:pt x="36" y="204"/>
                    </a:lnTo>
                    <a:lnTo>
                      <a:pt x="27" y="204"/>
                    </a:lnTo>
                    <a:lnTo>
                      <a:pt x="18" y="204"/>
                    </a:lnTo>
                    <a:lnTo>
                      <a:pt x="18" y="204"/>
                    </a:lnTo>
                    <a:lnTo>
                      <a:pt x="9" y="204"/>
                    </a:lnTo>
                    <a:lnTo>
                      <a:pt x="0" y="215"/>
                    </a:lnTo>
                    <a:lnTo>
                      <a:pt x="9" y="215"/>
                    </a:lnTo>
                    <a:lnTo>
                      <a:pt x="18" y="215"/>
                    </a:lnTo>
                    <a:lnTo>
                      <a:pt x="27" y="226"/>
                    </a:lnTo>
                    <a:lnTo>
                      <a:pt x="36" y="226"/>
                    </a:lnTo>
                    <a:lnTo>
                      <a:pt x="45" y="238"/>
                    </a:lnTo>
                    <a:lnTo>
                      <a:pt x="54" y="249"/>
                    </a:lnTo>
                    <a:lnTo>
                      <a:pt x="54" y="249"/>
                    </a:lnTo>
                    <a:lnTo>
                      <a:pt x="62" y="249"/>
                    </a:lnTo>
                    <a:lnTo>
                      <a:pt x="71" y="260"/>
                    </a:lnTo>
                    <a:lnTo>
                      <a:pt x="71" y="260"/>
                    </a:lnTo>
                    <a:lnTo>
                      <a:pt x="71" y="260"/>
                    </a:lnTo>
                    <a:lnTo>
                      <a:pt x="62" y="272"/>
                    </a:lnTo>
                    <a:lnTo>
                      <a:pt x="62" y="272"/>
                    </a:lnTo>
                    <a:lnTo>
                      <a:pt x="54" y="272"/>
                    </a:lnTo>
                    <a:lnTo>
                      <a:pt x="45" y="283"/>
                    </a:lnTo>
                    <a:lnTo>
                      <a:pt x="27" y="283"/>
                    </a:lnTo>
                    <a:lnTo>
                      <a:pt x="18" y="283"/>
                    </a:lnTo>
                    <a:lnTo>
                      <a:pt x="18" y="283"/>
                    </a:lnTo>
                    <a:lnTo>
                      <a:pt x="9" y="294"/>
                    </a:lnTo>
                    <a:lnTo>
                      <a:pt x="9" y="294"/>
                    </a:lnTo>
                    <a:lnTo>
                      <a:pt x="0" y="294"/>
                    </a:lnTo>
                    <a:lnTo>
                      <a:pt x="18" y="294"/>
                    </a:lnTo>
                    <a:lnTo>
                      <a:pt x="27" y="306"/>
                    </a:lnTo>
                    <a:lnTo>
                      <a:pt x="36" y="306"/>
                    </a:lnTo>
                    <a:lnTo>
                      <a:pt x="45" y="306"/>
                    </a:lnTo>
                    <a:lnTo>
                      <a:pt x="54" y="317"/>
                    </a:lnTo>
                    <a:lnTo>
                      <a:pt x="62" y="317"/>
                    </a:lnTo>
                    <a:lnTo>
                      <a:pt x="71" y="317"/>
                    </a:lnTo>
                    <a:lnTo>
                      <a:pt x="80" y="317"/>
                    </a:lnTo>
                    <a:lnTo>
                      <a:pt x="80" y="317"/>
                    </a:lnTo>
                    <a:lnTo>
                      <a:pt x="80" y="328"/>
                    </a:lnTo>
                    <a:lnTo>
                      <a:pt x="80" y="328"/>
                    </a:lnTo>
                    <a:lnTo>
                      <a:pt x="80" y="340"/>
                    </a:lnTo>
                    <a:lnTo>
                      <a:pt x="71" y="340"/>
                    </a:lnTo>
                    <a:lnTo>
                      <a:pt x="62" y="351"/>
                    </a:lnTo>
                    <a:lnTo>
                      <a:pt x="45" y="351"/>
                    </a:lnTo>
                    <a:lnTo>
                      <a:pt x="36" y="362"/>
                    </a:lnTo>
                    <a:lnTo>
                      <a:pt x="36" y="362"/>
                    </a:lnTo>
                    <a:lnTo>
                      <a:pt x="36" y="374"/>
                    </a:lnTo>
                    <a:lnTo>
                      <a:pt x="36" y="374"/>
                    </a:lnTo>
                    <a:lnTo>
                      <a:pt x="27" y="385"/>
                    </a:lnTo>
                    <a:lnTo>
                      <a:pt x="36" y="385"/>
                    </a:lnTo>
                    <a:lnTo>
                      <a:pt x="45" y="374"/>
                    </a:lnTo>
                    <a:lnTo>
                      <a:pt x="54" y="374"/>
                    </a:lnTo>
                    <a:lnTo>
                      <a:pt x="62" y="374"/>
                    </a:lnTo>
                    <a:lnTo>
                      <a:pt x="71" y="374"/>
                    </a:lnTo>
                    <a:lnTo>
                      <a:pt x="80" y="374"/>
                    </a:lnTo>
                    <a:lnTo>
                      <a:pt x="89" y="374"/>
                    </a:lnTo>
                    <a:lnTo>
                      <a:pt x="98" y="374"/>
                    </a:lnTo>
                    <a:lnTo>
                      <a:pt x="107" y="374"/>
                    </a:lnTo>
                    <a:lnTo>
                      <a:pt x="107" y="362"/>
                    </a:lnTo>
                    <a:lnTo>
                      <a:pt x="116" y="374"/>
                    </a:lnTo>
                    <a:lnTo>
                      <a:pt x="116" y="374"/>
                    </a:lnTo>
                    <a:lnTo>
                      <a:pt x="116" y="385"/>
                    </a:lnTo>
                    <a:lnTo>
                      <a:pt x="107" y="385"/>
                    </a:lnTo>
                    <a:lnTo>
                      <a:pt x="107" y="396"/>
                    </a:lnTo>
                    <a:lnTo>
                      <a:pt x="98" y="407"/>
                    </a:lnTo>
                    <a:lnTo>
                      <a:pt x="89" y="419"/>
                    </a:lnTo>
                    <a:lnTo>
                      <a:pt x="80" y="430"/>
                    </a:lnTo>
                    <a:lnTo>
                      <a:pt x="80" y="430"/>
                    </a:lnTo>
                    <a:lnTo>
                      <a:pt x="80" y="441"/>
                    </a:lnTo>
                    <a:lnTo>
                      <a:pt x="80" y="441"/>
                    </a:lnTo>
                    <a:lnTo>
                      <a:pt x="80" y="453"/>
                    </a:lnTo>
                    <a:lnTo>
                      <a:pt x="89" y="441"/>
                    </a:lnTo>
                    <a:lnTo>
                      <a:pt x="98" y="430"/>
                    </a:lnTo>
                    <a:lnTo>
                      <a:pt x="107" y="430"/>
                    </a:lnTo>
                    <a:lnTo>
                      <a:pt x="125" y="430"/>
                    </a:lnTo>
                    <a:lnTo>
                      <a:pt x="134" y="419"/>
                    </a:lnTo>
                    <a:lnTo>
                      <a:pt x="143" y="419"/>
                    </a:lnTo>
                    <a:lnTo>
                      <a:pt x="143" y="419"/>
                    </a:lnTo>
                    <a:lnTo>
                      <a:pt x="152" y="407"/>
                    </a:lnTo>
                    <a:lnTo>
                      <a:pt x="152" y="407"/>
                    </a:lnTo>
                    <a:lnTo>
                      <a:pt x="152" y="407"/>
                    </a:lnTo>
                    <a:lnTo>
                      <a:pt x="161" y="419"/>
                    </a:lnTo>
                    <a:lnTo>
                      <a:pt x="161" y="419"/>
                    </a:lnTo>
                    <a:lnTo>
                      <a:pt x="161" y="430"/>
                    </a:lnTo>
                    <a:lnTo>
                      <a:pt x="161" y="441"/>
                    </a:lnTo>
                    <a:lnTo>
                      <a:pt x="152" y="453"/>
                    </a:lnTo>
                    <a:lnTo>
                      <a:pt x="152" y="464"/>
                    </a:lnTo>
                    <a:lnTo>
                      <a:pt x="143" y="475"/>
                    </a:lnTo>
                    <a:lnTo>
                      <a:pt x="143" y="475"/>
                    </a:lnTo>
                    <a:lnTo>
                      <a:pt x="143" y="487"/>
                    </a:lnTo>
                    <a:lnTo>
                      <a:pt x="152" y="487"/>
                    </a:lnTo>
                    <a:lnTo>
                      <a:pt x="152" y="498"/>
                    </a:lnTo>
                    <a:lnTo>
                      <a:pt x="152" y="487"/>
                    </a:lnTo>
                    <a:lnTo>
                      <a:pt x="161" y="487"/>
                    </a:lnTo>
                    <a:lnTo>
                      <a:pt x="161" y="475"/>
                    </a:lnTo>
                    <a:lnTo>
                      <a:pt x="170" y="464"/>
                    </a:lnTo>
                    <a:lnTo>
                      <a:pt x="179" y="464"/>
                    </a:lnTo>
                    <a:lnTo>
                      <a:pt x="187" y="453"/>
                    </a:lnTo>
                    <a:lnTo>
                      <a:pt x="196" y="441"/>
                    </a:lnTo>
                    <a:lnTo>
                      <a:pt x="196" y="441"/>
                    </a:lnTo>
                    <a:lnTo>
                      <a:pt x="205" y="430"/>
                    </a:lnTo>
                    <a:lnTo>
                      <a:pt x="205" y="430"/>
                    </a:lnTo>
                    <a:lnTo>
                      <a:pt x="205" y="430"/>
                    </a:lnTo>
                    <a:lnTo>
                      <a:pt x="214" y="430"/>
                    </a:lnTo>
                    <a:lnTo>
                      <a:pt x="214" y="441"/>
                    </a:lnTo>
                    <a:lnTo>
                      <a:pt x="214" y="441"/>
                    </a:lnTo>
                    <a:lnTo>
                      <a:pt x="214" y="453"/>
                    </a:lnTo>
                    <a:lnTo>
                      <a:pt x="214" y="464"/>
                    </a:lnTo>
                    <a:lnTo>
                      <a:pt x="214" y="475"/>
                    </a:lnTo>
                    <a:lnTo>
                      <a:pt x="223" y="498"/>
                    </a:lnTo>
                    <a:lnTo>
                      <a:pt x="223" y="498"/>
                    </a:lnTo>
                    <a:lnTo>
                      <a:pt x="223" y="498"/>
                    </a:lnTo>
                    <a:lnTo>
                      <a:pt x="223" y="509"/>
                    </a:lnTo>
                    <a:lnTo>
                      <a:pt x="232" y="509"/>
                    </a:lnTo>
                    <a:close/>
                  </a:path>
                </a:pathLst>
              </a:custGeom>
              <a:solidFill>
                <a:srgbClr val="FFBF00"/>
              </a:solidFill>
              <a:ln w="9525">
                <a:noFill/>
                <a:round/>
                <a:headEnd/>
                <a:tailEnd/>
              </a:ln>
            </p:spPr>
            <p:txBody>
              <a:bodyPr/>
              <a:lstStyle/>
              <a:p>
                <a:endParaRPr lang="en-US"/>
              </a:p>
            </p:txBody>
          </p:sp>
          <p:sp>
            <p:nvSpPr>
              <p:cNvPr id="188423" name="Freeform 7"/>
              <p:cNvSpPr>
                <a:spLocks/>
              </p:cNvSpPr>
              <p:nvPr/>
            </p:nvSpPr>
            <p:spPr bwMode="auto">
              <a:xfrm>
                <a:off x="492" y="1571"/>
                <a:ext cx="45" cy="90"/>
              </a:xfrm>
              <a:custGeom>
                <a:avLst/>
                <a:gdLst/>
                <a:ahLst/>
                <a:cxnLst>
                  <a:cxn ang="0">
                    <a:pos x="27" y="11"/>
                  </a:cxn>
                  <a:cxn ang="0">
                    <a:pos x="27" y="11"/>
                  </a:cxn>
                  <a:cxn ang="0">
                    <a:pos x="27" y="22"/>
                  </a:cxn>
                  <a:cxn ang="0">
                    <a:pos x="27" y="22"/>
                  </a:cxn>
                  <a:cxn ang="0">
                    <a:pos x="27" y="22"/>
                  </a:cxn>
                  <a:cxn ang="0">
                    <a:pos x="27" y="34"/>
                  </a:cxn>
                  <a:cxn ang="0">
                    <a:pos x="27" y="34"/>
                  </a:cxn>
                  <a:cxn ang="0">
                    <a:pos x="18" y="34"/>
                  </a:cxn>
                  <a:cxn ang="0">
                    <a:pos x="18" y="45"/>
                  </a:cxn>
                  <a:cxn ang="0">
                    <a:pos x="18" y="45"/>
                  </a:cxn>
                  <a:cxn ang="0">
                    <a:pos x="9" y="56"/>
                  </a:cxn>
                  <a:cxn ang="0">
                    <a:pos x="9" y="56"/>
                  </a:cxn>
                  <a:cxn ang="0">
                    <a:pos x="9" y="68"/>
                  </a:cxn>
                  <a:cxn ang="0">
                    <a:pos x="9" y="68"/>
                  </a:cxn>
                  <a:cxn ang="0">
                    <a:pos x="0" y="79"/>
                  </a:cxn>
                  <a:cxn ang="0">
                    <a:pos x="0" y="90"/>
                  </a:cxn>
                  <a:cxn ang="0">
                    <a:pos x="0" y="90"/>
                  </a:cxn>
                  <a:cxn ang="0">
                    <a:pos x="18" y="90"/>
                  </a:cxn>
                  <a:cxn ang="0">
                    <a:pos x="18" y="79"/>
                  </a:cxn>
                  <a:cxn ang="0">
                    <a:pos x="18" y="79"/>
                  </a:cxn>
                  <a:cxn ang="0">
                    <a:pos x="18" y="68"/>
                  </a:cxn>
                  <a:cxn ang="0">
                    <a:pos x="18" y="68"/>
                  </a:cxn>
                  <a:cxn ang="0">
                    <a:pos x="27" y="68"/>
                  </a:cxn>
                  <a:cxn ang="0">
                    <a:pos x="27" y="56"/>
                  </a:cxn>
                  <a:cxn ang="0">
                    <a:pos x="27" y="56"/>
                  </a:cxn>
                  <a:cxn ang="0">
                    <a:pos x="27" y="45"/>
                  </a:cxn>
                  <a:cxn ang="0">
                    <a:pos x="36" y="45"/>
                  </a:cxn>
                  <a:cxn ang="0">
                    <a:pos x="36" y="34"/>
                  </a:cxn>
                  <a:cxn ang="0">
                    <a:pos x="36" y="34"/>
                  </a:cxn>
                  <a:cxn ang="0">
                    <a:pos x="45" y="34"/>
                  </a:cxn>
                  <a:cxn ang="0">
                    <a:pos x="45" y="22"/>
                  </a:cxn>
                  <a:cxn ang="0">
                    <a:pos x="45" y="22"/>
                  </a:cxn>
                  <a:cxn ang="0">
                    <a:pos x="45" y="11"/>
                  </a:cxn>
                  <a:cxn ang="0">
                    <a:pos x="36" y="11"/>
                  </a:cxn>
                  <a:cxn ang="0">
                    <a:pos x="45" y="11"/>
                  </a:cxn>
                  <a:cxn ang="0">
                    <a:pos x="45" y="11"/>
                  </a:cxn>
                  <a:cxn ang="0">
                    <a:pos x="45" y="0"/>
                  </a:cxn>
                  <a:cxn ang="0">
                    <a:pos x="36" y="0"/>
                  </a:cxn>
                  <a:cxn ang="0">
                    <a:pos x="36" y="0"/>
                  </a:cxn>
                  <a:cxn ang="0">
                    <a:pos x="36" y="0"/>
                  </a:cxn>
                  <a:cxn ang="0">
                    <a:pos x="36" y="0"/>
                  </a:cxn>
                  <a:cxn ang="0">
                    <a:pos x="36" y="0"/>
                  </a:cxn>
                  <a:cxn ang="0">
                    <a:pos x="36" y="0"/>
                  </a:cxn>
                  <a:cxn ang="0">
                    <a:pos x="36" y="0"/>
                  </a:cxn>
                  <a:cxn ang="0">
                    <a:pos x="36" y="0"/>
                  </a:cxn>
                  <a:cxn ang="0">
                    <a:pos x="36" y="0"/>
                  </a:cxn>
                  <a:cxn ang="0">
                    <a:pos x="27" y="11"/>
                  </a:cxn>
                  <a:cxn ang="0">
                    <a:pos x="27" y="11"/>
                  </a:cxn>
                  <a:cxn ang="0">
                    <a:pos x="27" y="11"/>
                  </a:cxn>
                  <a:cxn ang="0">
                    <a:pos x="27" y="11"/>
                  </a:cxn>
                  <a:cxn ang="0">
                    <a:pos x="36" y="0"/>
                  </a:cxn>
                </a:cxnLst>
                <a:rect l="0" t="0" r="r" b="b"/>
                <a:pathLst>
                  <a:path w="45" h="90">
                    <a:moveTo>
                      <a:pt x="36" y="0"/>
                    </a:moveTo>
                    <a:lnTo>
                      <a:pt x="27" y="11"/>
                    </a:lnTo>
                    <a:lnTo>
                      <a:pt x="27" y="11"/>
                    </a:lnTo>
                    <a:lnTo>
                      <a:pt x="27" y="11"/>
                    </a:lnTo>
                    <a:lnTo>
                      <a:pt x="27" y="11"/>
                    </a:lnTo>
                    <a:lnTo>
                      <a:pt x="27" y="22"/>
                    </a:lnTo>
                    <a:lnTo>
                      <a:pt x="27" y="22"/>
                    </a:lnTo>
                    <a:lnTo>
                      <a:pt x="27" y="22"/>
                    </a:lnTo>
                    <a:lnTo>
                      <a:pt x="27" y="22"/>
                    </a:lnTo>
                    <a:lnTo>
                      <a:pt x="27" y="22"/>
                    </a:lnTo>
                    <a:lnTo>
                      <a:pt x="27" y="34"/>
                    </a:lnTo>
                    <a:lnTo>
                      <a:pt x="27" y="34"/>
                    </a:lnTo>
                    <a:lnTo>
                      <a:pt x="27" y="34"/>
                    </a:lnTo>
                    <a:lnTo>
                      <a:pt x="27" y="34"/>
                    </a:lnTo>
                    <a:lnTo>
                      <a:pt x="27" y="34"/>
                    </a:lnTo>
                    <a:lnTo>
                      <a:pt x="18" y="34"/>
                    </a:lnTo>
                    <a:lnTo>
                      <a:pt x="18" y="45"/>
                    </a:lnTo>
                    <a:lnTo>
                      <a:pt x="18" y="45"/>
                    </a:lnTo>
                    <a:lnTo>
                      <a:pt x="18" y="45"/>
                    </a:lnTo>
                    <a:lnTo>
                      <a:pt x="18" y="45"/>
                    </a:lnTo>
                    <a:lnTo>
                      <a:pt x="18" y="56"/>
                    </a:lnTo>
                    <a:lnTo>
                      <a:pt x="9" y="56"/>
                    </a:lnTo>
                    <a:lnTo>
                      <a:pt x="9" y="56"/>
                    </a:lnTo>
                    <a:lnTo>
                      <a:pt x="9" y="56"/>
                    </a:lnTo>
                    <a:lnTo>
                      <a:pt x="9" y="56"/>
                    </a:lnTo>
                    <a:lnTo>
                      <a:pt x="9" y="68"/>
                    </a:lnTo>
                    <a:lnTo>
                      <a:pt x="9" y="68"/>
                    </a:lnTo>
                    <a:lnTo>
                      <a:pt x="9" y="68"/>
                    </a:lnTo>
                    <a:lnTo>
                      <a:pt x="0" y="79"/>
                    </a:lnTo>
                    <a:lnTo>
                      <a:pt x="0" y="79"/>
                    </a:lnTo>
                    <a:lnTo>
                      <a:pt x="0" y="79"/>
                    </a:lnTo>
                    <a:lnTo>
                      <a:pt x="0" y="90"/>
                    </a:lnTo>
                    <a:lnTo>
                      <a:pt x="0" y="90"/>
                    </a:lnTo>
                    <a:lnTo>
                      <a:pt x="0" y="90"/>
                    </a:lnTo>
                    <a:lnTo>
                      <a:pt x="18" y="90"/>
                    </a:lnTo>
                    <a:lnTo>
                      <a:pt x="18" y="90"/>
                    </a:lnTo>
                    <a:lnTo>
                      <a:pt x="18" y="90"/>
                    </a:lnTo>
                    <a:lnTo>
                      <a:pt x="18" y="79"/>
                    </a:lnTo>
                    <a:lnTo>
                      <a:pt x="18" y="79"/>
                    </a:lnTo>
                    <a:lnTo>
                      <a:pt x="18" y="79"/>
                    </a:lnTo>
                    <a:lnTo>
                      <a:pt x="18" y="79"/>
                    </a:lnTo>
                    <a:lnTo>
                      <a:pt x="18" y="68"/>
                    </a:lnTo>
                    <a:lnTo>
                      <a:pt x="18" y="68"/>
                    </a:lnTo>
                    <a:lnTo>
                      <a:pt x="18" y="68"/>
                    </a:lnTo>
                    <a:lnTo>
                      <a:pt x="18" y="68"/>
                    </a:lnTo>
                    <a:lnTo>
                      <a:pt x="27" y="68"/>
                    </a:lnTo>
                    <a:lnTo>
                      <a:pt x="27" y="56"/>
                    </a:lnTo>
                    <a:lnTo>
                      <a:pt x="27" y="56"/>
                    </a:lnTo>
                    <a:lnTo>
                      <a:pt x="27" y="56"/>
                    </a:lnTo>
                    <a:lnTo>
                      <a:pt x="27" y="56"/>
                    </a:lnTo>
                    <a:lnTo>
                      <a:pt x="27" y="56"/>
                    </a:lnTo>
                    <a:lnTo>
                      <a:pt x="27" y="45"/>
                    </a:lnTo>
                    <a:lnTo>
                      <a:pt x="36" y="45"/>
                    </a:lnTo>
                    <a:lnTo>
                      <a:pt x="36" y="45"/>
                    </a:lnTo>
                    <a:lnTo>
                      <a:pt x="36" y="45"/>
                    </a:lnTo>
                    <a:lnTo>
                      <a:pt x="36" y="34"/>
                    </a:lnTo>
                    <a:lnTo>
                      <a:pt x="36" y="34"/>
                    </a:lnTo>
                    <a:lnTo>
                      <a:pt x="36" y="34"/>
                    </a:lnTo>
                    <a:lnTo>
                      <a:pt x="36" y="34"/>
                    </a:lnTo>
                    <a:lnTo>
                      <a:pt x="45" y="34"/>
                    </a:lnTo>
                    <a:lnTo>
                      <a:pt x="45" y="22"/>
                    </a:lnTo>
                    <a:lnTo>
                      <a:pt x="45" y="22"/>
                    </a:lnTo>
                    <a:lnTo>
                      <a:pt x="45" y="22"/>
                    </a:lnTo>
                    <a:lnTo>
                      <a:pt x="45" y="22"/>
                    </a:lnTo>
                    <a:lnTo>
                      <a:pt x="45" y="11"/>
                    </a:lnTo>
                    <a:lnTo>
                      <a:pt x="45" y="11"/>
                    </a:lnTo>
                    <a:lnTo>
                      <a:pt x="45" y="11"/>
                    </a:lnTo>
                    <a:lnTo>
                      <a:pt x="36" y="11"/>
                    </a:lnTo>
                    <a:lnTo>
                      <a:pt x="45" y="11"/>
                    </a:lnTo>
                    <a:lnTo>
                      <a:pt x="45" y="11"/>
                    </a:lnTo>
                    <a:lnTo>
                      <a:pt x="45" y="11"/>
                    </a:lnTo>
                    <a:lnTo>
                      <a:pt x="45" y="11"/>
                    </a:lnTo>
                    <a:lnTo>
                      <a:pt x="45" y="11"/>
                    </a:lnTo>
                    <a:lnTo>
                      <a:pt x="45" y="0"/>
                    </a:lnTo>
                    <a:lnTo>
                      <a:pt x="45" y="0"/>
                    </a:lnTo>
                    <a:lnTo>
                      <a:pt x="36" y="0"/>
                    </a:lnTo>
                    <a:lnTo>
                      <a:pt x="36" y="0"/>
                    </a:lnTo>
                    <a:lnTo>
                      <a:pt x="36" y="0"/>
                    </a:lnTo>
                    <a:lnTo>
                      <a:pt x="36" y="0"/>
                    </a:lnTo>
                    <a:lnTo>
                      <a:pt x="36" y="0"/>
                    </a:lnTo>
                    <a:lnTo>
                      <a:pt x="36" y="0"/>
                    </a:lnTo>
                    <a:lnTo>
                      <a:pt x="36" y="0"/>
                    </a:lnTo>
                    <a:lnTo>
                      <a:pt x="36" y="0"/>
                    </a:lnTo>
                    <a:lnTo>
                      <a:pt x="36" y="0"/>
                    </a:lnTo>
                    <a:lnTo>
                      <a:pt x="36" y="0"/>
                    </a:lnTo>
                    <a:lnTo>
                      <a:pt x="36" y="0"/>
                    </a:lnTo>
                    <a:lnTo>
                      <a:pt x="36" y="0"/>
                    </a:lnTo>
                    <a:lnTo>
                      <a:pt x="36" y="0"/>
                    </a:lnTo>
                    <a:lnTo>
                      <a:pt x="36" y="0"/>
                    </a:lnTo>
                    <a:lnTo>
                      <a:pt x="36" y="0"/>
                    </a:lnTo>
                    <a:lnTo>
                      <a:pt x="36" y="0"/>
                    </a:lnTo>
                    <a:lnTo>
                      <a:pt x="36" y="0"/>
                    </a:lnTo>
                    <a:lnTo>
                      <a:pt x="27" y="0"/>
                    </a:lnTo>
                    <a:lnTo>
                      <a:pt x="27" y="11"/>
                    </a:lnTo>
                    <a:lnTo>
                      <a:pt x="27" y="11"/>
                    </a:lnTo>
                    <a:lnTo>
                      <a:pt x="27" y="11"/>
                    </a:lnTo>
                    <a:lnTo>
                      <a:pt x="27" y="11"/>
                    </a:lnTo>
                    <a:lnTo>
                      <a:pt x="27" y="11"/>
                    </a:lnTo>
                    <a:lnTo>
                      <a:pt x="27" y="11"/>
                    </a:lnTo>
                    <a:lnTo>
                      <a:pt x="27" y="11"/>
                    </a:lnTo>
                    <a:lnTo>
                      <a:pt x="27" y="11"/>
                    </a:lnTo>
                    <a:lnTo>
                      <a:pt x="36" y="0"/>
                    </a:lnTo>
                    <a:close/>
                  </a:path>
                </a:pathLst>
              </a:custGeom>
              <a:solidFill>
                <a:srgbClr val="000000"/>
              </a:solidFill>
              <a:ln w="9525">
                <a:noFill/>
                <a:round/>
                <a:headEnd/>
                <a:tailEnd/>
              </a:ln>
            </p:spPr>
            <p:txBody>
              <a:bodyPr/>
              <a:lstStyle/>
              <a:p>
                <a:endParaRPr lang="en-US"/>
              </a:p>
            </p:txBody>
          </p:sp>
          <p:sp>
            <p:nvSpPr>
              <p:cNvPr id="188424" name="Freeform 8"/>
              <p:cNvSpPr>
                <a:spLocks/>
              </p:cNvSpPr>
              <p:nvPr/>
            </p:nvSpPr>
            <p:spPr bwMode="auto">
              <a:xfrm>
                <a:off x="528" y="1571"/>
                <a:ext cx="62" cy="90"/>
              </a:xfrm>
              <a:custGeom>
                <a:avLst/>
                <a:gdLst/>
                <a:ahLst/>
                <a:cxnLst>
                  <a:cxn ang="0">
                    <a:pos x="53" y="68"/>
                  </a:cxn>
                  <a:cxn ang="0">
                    <a:pos x="53" y="68"/>
                  </a:cxn>
                  <a:cxn ang="0">
                    <a:pos x="45" y="68"/>
                  </a:cxn>
                  <a:cxn ang="0">
                    <a:pos x="45" y="68"/>
                  </a:cxn>
                  <a:cxn ang="0">
                    <a:pos x="45" y="56"/>
                  </a:cxn>
                  <a:cxn ang="0">
                    <a:pos x="36" y="56"/>
                  </a:cxn>
                  <a:cxn ang="0">
                    <a:pos x="36" y="56"/>
                  </a:cxn>
                  <a:cxn ang="0">
                    <a:pos x="36" y="45"/>
                  </a:cxn>
                  <a:cxn ang="0">
                    <a:pos x="36" y="34"/>
                  </a:cxn>
                  <a:cxn ang="0">
                    <a:pos x="27" y="34"/>
                  </a:cxn>
                  <a:cxn ang="0">
                    <a:pos x="27" y="22"/>
                  </a:cxn>
                  <a:cxn ang="0">
                    <a:pos x="27" y="22"/>
                  </a:cxn>
                  <a:cxn ang="0">
                    <a:pos x="18" y="11"/>
                  </a:cxn>
                  <a:cxn ang="0">
                    <a:pos x="18" y="11"/>
                  </a:cxn>
                  <a:cxn ang="0">
                    <a:pos x="9" y="11"/>
                  </a:cxn>
                  <a:cxn ang="0">
                    <a:pos x="9" y="0"/>
                  </a:cxn>
                  <a:cxn ang="0">
                    <a:pos x="0" y="0"/>
                  </a:cxn>
                  <a:cxn ang="0">
                    <a:pos x="0" y="22"/>
                  </a:cxn>
                  <a:cxn ang="0">
                    <a:pos x="9" y="22"/>
                  </a:cxn>
                  <a:cxn ang="0">
                    <a:pos x="9" y="22"/>
                  </a:cxn>
                  <a:cxn ang="0">
                    <a:pos x="9" y="22"/>
                  </a:cxn>
                  <a:cxn ang="0">
                    <a:pos x="9" y="22"/>
                  </a:cxn>
                  <a:cxn ang="0">
                    <a:pos x="18" y="34"/>
                  </a:cxn>
                  <a:cxn ang="0">
                    <a:pos x="18" y="34"/>
                  </a:cxn>
                  <a:cxn ang="0">
                    <a:pos x="18" y="45"/>
                  </a:cxn>
                  <a:cxn ang="0">
                    <a:pos x="18" y="45"/>
                  </a:cxn>
                  <a:cxn ang="0">
                    <a:pos x="27" y="56"/>
                  </a:cxn>
                  <a:cxn ang="0">
                    <a:pos x="27" y="56"/>
                  </a:cxn>
                  <a:cxn ang="0">
                    <a:pos x="27" y="68"/>
                  </a:cxn>
                  <a:cxn ang="0">
                    <a:pos x="36" y="68"/>
                  </a:cxn>
                  <a:cxn ang="0">
                    <a:pos x="36" y="79"/>
                  </a:cxn>
                  <a:cxn ang="0">
                    <a:pos x="45" y="79"/>
                  </a:cxn>
                  <a:cxn ang="0">
                    <a:pos x="45" y="79"/>
                  </a:cxn>
                  <a:cxn ang="0">
                    <a:pos x="62" y="79"/>
                  </a:cxn>
                  <a:cxn ang="0">
                    <a:pos x="53" y="90"/>
                  </a:cxn>
                  <a:cxn ang="0">
                    <a:pos x="53" y="90"/>
                  </a:cxn>
                  <a:cxn ang="0">
                    <a:pos x="53" y="90"/>
                  </a:cxn>
                  <a:cxn ang="0">
                    <a:pos x="53" y="79"/>
                  </a:cxn>
                  <a:cxn ang="0">
                    <a:pos x="53" y="79"/>
                  </a:cxn>
                  <a:cxn ang="0">
                    <a:pos x="53" y="79"/>
                  </a:cxn>
                  <a:cxn ang="0">
                    <a:pos x="62" y="79"/>
                  </a:cxn>
                  <a:cxn ang="0">
                    <a:pos x="62" y="79"/>
                  </a:cxn>
                  <a:cxn ang="0">
                    <a:pos x="62" y="79"/>
                  </a:cxn>
                  <a:cxn ang="0">
                    <a:pos x="62" y="79"/>
                  </a:cxn>
                  <a:cxn ang="0">
                    <a:pos x="62" y="79"/>
                  </a:cxn>
                  <a:cxn ang="0">
                    <a:pos x="62" y="79"/>
                  </a:cxn>
                  <a:cxn ang="0">
                    <a:pos x="53" y="79"/>
                  </a:cxn>
                  <a:cxn ang="0">
                    <a:pos x="53" y="68"/>
                  </a:cxn>
                  <a:cxn ang="0">
                    <a:pos x="53" y="68"/>
                  </a:cxn>
                  <a:cxn ang="0">
                    <a:pos x="53" y="68"/>
                  </a:cxn>
                  <a:cxn ang="0">
                    <a:pos x="45" y="79"/>
                  </a:cxn>
                </a:cxnLst>
                <a:rect l="0" t="0" r="r" b="b"/>
                <a:pathLst>
                  <a:path w="62" h="90">
                    <a:moveTo>
                      <a:pt x="45" y="79"/>
                    </a:moveTo>
                    <a:lnTo>
                      <a:pt x="53" y="68"/>
                    </a:lnTo>
                    <a:lnTo>
                      <a:pt x="53" y="68"/>
                    </a:lnTo>
                    <a:lnTo>
                      <a:pt x="53" y="68"/>
                    </a:lnTo>
                    <a:lnTo>
                      <a:pt x="45" y="68"/>
                    </a:lnTo>
                    <a:lnTo>
                      <a:pt x="45" y="68"/>
                    </a:lnTo>
                    <a:lnTo>
                      <a:pt x="45" y="68"/>
                    </a:lnTo>
                    <a:lnTo>
                      <a:pt x="45" y="68"/>
                    </a:lnTo>
                    <a:lnTo>
                      <a:pt x="45" y="68"/>
                    </a:lnTo>
                    <a:lnTo>
                      <a:pt x="45" y="56"/>
                    </a:lnTo>
                    <a:lnTo>
                      <a:pt x="36" y="56"/>
                    </a:lnTo>
                    <a:lnTo>
                      <a:pt x="36" y="56"/>
                    </a:lnTo>
                    <a:lnTo>
                      <a:pt x="36" y="56"/>
                    </a:lnTo>
                    <a:lnTo>
                      <a:pt x="36" y="56"/>
                    </a:lnTo>
                    <a:lnTo>
                      <a:pt x="36" y="45"/>
                    </a:lnTo>
                    <a:lnTo>
                      <a:pt x="36" y="45"/>
                    </a:lnTo>
                    <a:lnTo>
                      <a:pt x="36" y="45"/>
                    </a:lnTo>
                    <a:lnTo>
                      <a:pt x="36" y="34"/>
                    </a:lnTo>
                    <a:lnTo>
                      <a:pt x="27" y="34"/>
                    </a:lnTo>
                    <a:lnTo>
                      <a:pt x="27" y="34"/>
                    </a:lnTo>
                    <a:lnTo>
                      <a:pt x="27" y="34"/>
                    </a:lnTo>
                    <a:lnTo>
                      <a:pt x="27" y="22"/>
                    </a:lnTo>
                    <a:lnTo>
                      <a:pt x="27" y="22"/>
                    </a:lnTo>
                    <a:lnTo>
                      <a:pt x="27" y="22"/>
                    </a:lnTo>
                    <a:lnTo>
                      <a:pt x="27" y="22"/>
                    </a:lnTo>
                    <a:lnTo>
                      <a:pt x="18" y="11"/>
                    </a:lnTo>
                    <a:lnTo>
                      <a:pt x="18" y="11"/>
                    </a:lnTo>
                    <a:lnTo>
                      <a:pt x="18" y="11"/>
                    </a:lnTo>
                    <a:lnTo>
                      <a:pt x="18" y="11"/>
                    </a:lnTo>
                    <a:lnTo>
                      <a:pt x="9" y="11"/>
                    </a:lnTo>
                    <a:lnTo>
                      <a:pt x="9" y="0"/>
                    </a:lnTo>
                    <a:lnTo>
                      <a:pt x="9" y="0"/>
                    </a:lnTo>
                    <a:lnTo>
                      <a:pt x="0" y="0"/>
                    </a:lnTo>
                    <a:lnTo>
                      <a:pt x="0" y="0"/>
                    </a:lnTo>
                    <a:lnTo>
                      <a:pt x="0" y="11"/>
                    </a:lnTo>
                    <a:lnTo>
                      <a:pt x="0" y="22"/>
                    </a:lnTo>
                    <a:lnTo>
                      <a:pt x="0" y="22"/>
                    </a:lnTo>
                    <a:lnTo>
                      <a:pt x="9" y="22"/>
                    </a:lnTo>
                    <a:lnTo>
                      <a:pt x="9" y="22"/>
                    </a:lnTo>
                    <a:lnTo>
                      <a:pt x="9" y="22"/>
                    </a:lnTo>
                    <a:lnTo>
                      <a:pt x="9" y="22"/>
                    </a:lnTo>
                    <a:lnTo>
                      <a:pt x="9" y="22"/>
                    </a:lnTo>
                    <a:lnTo>
                      <a:pt x="9" y="22"/>
                    </a:lnTo>
                    <a:lnTo>
                      <a:pt x="9" y="22"/>
                    </a:lnTo>
                    <a:lnTo>
                      <a:pt x="18" y="34"/>
                    </a:lnTo>
                    <a:lnTo>
                      <a:pt x="18" y="34"/>
                    </a:lnTo>
                    <a:lnTo>
                      <a:pt x="18" y="34"/>
                    </a:lnTo>
                    <a:lnTo>
                      <a:pt x="18" y="34"/>
                    </a:lnTo>
                    <a:lnTo>
                      <a:pt x="18" y="34"/>
                    </a:lnTo>
                    <a:lnTo>
                      <a:pt x="18" y="45"/>
                    </a:lnTo>
                    <a:lnTo>
                      <a:pt x="18" y="45"/>
                    </a:lnTo>
                    <a:lnTo>
                      <a:pt x="18" y="45"/>
                    </a:lnTo>
                    <a:lnTo>
                      <a:pt x="18" y="45"/>
                    </a:lnTo>
                    <a:lnTo>
                      <a:pt x="27" y="56"/>
                    </a:lnTo>
                    <a:lnTo>
                      <a:pt x="27" y="56"/>
                    </a:lnTo>
                    <a:lnTo>
                      <a:pt x="27" y="56"/>
                    </a:lnTo>
                    <a:lnTo>
                      <a:pt x="27" y="68"/>
                    </a:lnTo>
                    <a:lnTo>
                      <a:pt x="27" y="68"/>
                    </a:lnTo>
                    <a:lnTo>
                      <a:pt x="27" y="68"/>
                    </a:lnTo>
                    <a:lnTo>
                      <a:pt x="36" y="68"/>
                    </a:lnTo>
                    <a:lnTo>
                      <a:pt x="36" y="79"/>
                    </a:lnTo>
                    <a:lnTo>
                      <a:pt x="36" y="79"/>
                    </a:lnTo>
                    <a:lnTo>
                      <a:pt x="36" y="79"/>
                    </a:lnTo>
                    <a:lnTo>
                      <a:pt x="45" y="79"/>
                    </a:lnTo>
                    <a:lnTo>
                      <a:pt x="45" y="79"/>
                    </a:lnTo>
                    <a:lnTo>
                      <a:pt x="45" y="79"/>
                    </a:lnTo>
                    <a:lnTo>
                      <a:pt x="53" y="90"/>
                    </a:lnTo>
                    <a:lnTo>
                      <a:pt x="62" y="79"/>
                    </a:lnTo>
                    <a:lnTo>
                      <a:pt x="53" y="90"/>
                    </a:lnTo>
                    <a:lnTo>
                      <a:pt x="53" y="90"/>
                    </a:lnTo>
                    <a:lnTo>
                      <a:pt x="53" y="90"/>
                    </a:lnTo>
                    <a:lnTo>
                      <a:pt x="53" y="90"/>
                    </a:lnTo>
                    <a:lnTo>
                      <a:pt x="53" y="90"/>
                    </a:lnTo>
                    <a:lnTo>
                      <a:pt x="53" y="90"/>
                    </a:lnTo>
                    <a:lnTo>
                      <a:pt x="53" y="90"/>
                    </a:lnTo>
                    <a:lnTo>
                      <a:pt x="53" y="79"/>
                    </a:lnTo>
                    <a:lnTo>
                      <a:pt x="53" y="79"/>
                    </a:lnTo>
                    <a:lnTo>
                      <a:pt x="53" y="79"/>
                    </a:lnTo>
                    <a:lnTo>
                      <a:pt x="53" y="79"/>
                    </a:lnTo>
                    <a:lnTo>
                      <a:pt x="53" y="79"/>
                    </a:lnTo>
                    <a:lnTo>
                      <a:pt x="53" y="79"/>
                    </a:lnTo>
                    <a:lnTo>
                      <a:pt x="62" y="79"/>
                    </a:lnTo>
                    <a:lnTo>
                      <a:pt x="62" y="79"/>
                    </a:lnTo>
                    <a:lnTo>
                      <a:pt x="62" y="79"/>
                    </a:lnTo>
                    <a:lnTo>
                      <a:pt x="62" y="79"/>
                    </a:lnTo>
                    <a:lnTo>
                      <a:pt x="62" y="79"/>
                    </a:lnTo>
                    <a:lnTo>
                      <a:pt x="62" y="79"/>
                    </a:lnTo>
                    <a:lnTo>
                      <a:pt x="62" y="79"/>
                    </a:lnTo>
                    <a:lnTo>
                      <a:pt x="62" y="79"/>
                    </a:lnTo>
                    <a:lnTo>
                      <a:pt x="62" y="79"/>
                    </a:lnTo>
                    <a:lnTo>
                      <a:pt x="62" y="79"/>
                    </a:lnTo>
                    <a:lnTo>
                      <a:pt x="62" y="79"/>
                    </a:lnTo>
                    <a:lnTo>
                      <a:pt x="62" y="79"/>
                    </a:lnTo>
                    <a:lnTo>
                      <a:pt x="53" y="79"/>
                    </a:lnTo>
                    <a:lnTo>
                      <a:pt x="53" y="79"/>
                    </a:lnTo>
                    <a:lnTo>
                      <a:pt x="53" y="68"/>
                    </a:lnTo>
                    <a:lnTo>
                      <a:pt x="53" y="68"/>
                    </a:lnTo>
                    <a:lnTo>
                      <a:pt x="53" y="68"/>
                    </a:lnTo>
                    <a:lnTo>
                      <a:pt x="53" y="68"/>
                    </a:lnTo>
                    <a:lnTo>
                      <a:pt x="53" y="68"/>
                    </a:lnTo>
                    <a:lnTo>
                      <a:pt x="53" y="68"/>
                    </a:lnTo>
                    <a:lnTo>
                      <a:pt x="45" y="79"/>
                    </a:lnTo>
                    <a:close/>
                  </a:path>
                </a:pathLst>
              </a:custGeom>
              <a:solidFill>
                <a:srgbClr val="000000"/>
              </a:solidFill>
              <a:ln w="9525">
                <a:noFill/>
                <a:round/>
                <a:headEnd/>
                <a:tailEnd/>
              </a:ln>
            </p:spPr>
            <p:txBody>
              <a:bodyPr/>
              <a:lstStyle/>
              <a:p>
                <a:endParaRPr lang="en-US"/>
              </a:p>
            </p:txBody>
          </p:sp>
          <p:sp>
            <p:nvSpPr>
              <p:cNvPr id="188425" name="Freeform 9"/>
              <p:cNvSpPr>
                <a:spLocks/>
              </p:cNvSpPr>
              <p:nvPr/>
            </p:nvSpPr>
            <p:spPr bwMode="auto">
              <a:xfrm>
                <a:off x="573" y="1548"/>
                <a:ext cx="17" cy="102"/>
              </a:xfrm>
              <a:custGeom>
                <a:avLst/>
                <a:gdLst/>
                <a:ahLst/>
                <a:cxnLst>
                  <a:cxn ang="0">
                    <a:pos x="0" y="11"/>
                  </a:cxn>
                  <a:cxn ang="0">
                    <a:pos x="0" y="23"/>
                  </a:cxn>
                  <a:cxn ang="0">
                    <a:pos x="0" y="23"/>
                  </a:cxn>
                  <a:cxn ang="0">
                    <a:pos x="8" y="23"/>
                  </a:cxn>
                  <a:cxn ang="0">
                    <a:pos x="8" y="34"/>
                  </a:cxn>
                  <a:cxn ang="0">
                    <a:pos x="0" y="34"/>
                  </a:cxn>
                  <a:cxn ang="0">
                    <a:pos x="0" y="45"/>
                  </a:cxn>
                  <a:cxn ang="0">
                    <a:pos x="0" y="45"/>
                  </a:cxn>
                  <a:cxn ang="0">
                    <a:pos x="0" y="57"/>
                  </a:cxn>
                  <a:cxn ang="0">
                    <a:pos x="0" y="57"/>
                  </a:cxn>
                  <a:cxn ang="0">
                    <a:pos x="0" y="68"/>
                  </a:cxn>
                  <a:cxn ang="0">
                    <a:pos x="0" y="68"/>
                  </a:cxn>
                  <a:cxn ang="0">
                    <a:pos x="0" y="79"/>
                  </a:cxn>
                  <a:cxn ang="0">
                    <a:pos x="0" y="79"/>
                  </a:cxn>
                  <a:cxn ang="0">
                    <a:pos x="0" y="91"/>
                  </a:cxn>
                  <a:cxn ang="0">
                    <a:pos x="0" y="91"/>
                  </a:cxn>
                  <a:cxn ang="0">
                    <a:pos x="0" y="102"/>
                  </a:cxn>
                  <a:cxn ang="0">
                    <a:pos x="8" y="91"/>
                  </a:cxn>
                  <a:cxn ang="0">
                    <a:pos x="8" y="91"/>
                  </a:cxn>
                  <a:cxn ang="0">
                    <a:pos x="8" y="79"/>
                  </a:cxn>
                  <a:cxn ang="0">
                    <a:pos x="8" y="79"/>
                  </a:cxn>
                  <a:cxn ang="0">
                    <a:pos x="8" y="68"/>
                  </a:cxn>
                  <a:cxn ang="0">
                    <a:pos x="8" y="68"/>
                  </a:cxn>
                  <a:cxn ang="0">
                    <a:pos x="8" y="68"/>
                  </a:cxn>
                  <a:cxn ang="0">
                    <a:pos x="17" y="57"/>
                  </a:cxn>
                  <a:cxn ang="0">
                    <a:pos x="17" y="57"/>
                  </a:cxn>
                  <a:cxn ang="0">
                    <a:pos x="17" y="45"/>
                  </a:cxn>
                  <a:cxn ang="0">
                    <a:pos x="17" y="45"/>
                  </a:cxn>
                  <a:cxn ang="0">
                    <a:pos x="17" y="34"/>
                  </a:cxn>
                  <a:cxn ang="0">
                    <a:pos x="17" y="34"/>
                  </a:cxn>
                  <a:cxn ang="0">
                    <a:pos x="17" y="23"/>
                  </a:cxn>
                  <a:cxn ang="0">
                    <a:pos x="17" y="23"/>
                  </a:cxn>
                  <a:cxn ang="0">
                    <a:pos x="17" y="11"/>
                  </a:cxn>
                  <a:cxn ang="0">
                    <a:pos x="8" y="23"/>
                  </a:cxn>
                  <a:cxn ang="0">
                    <a:pos x="8" y="11"/>
                  </a:cxn>
                  <a:cxn ang="0">
                    <a:pos x="8" y="11"/>
                  </a:cxn>
                  <a:cxn ang="0">
                    <a:pos x="8" y="11"/>
                  </a:cxn>
                  <a:cxn ang="0">
                    <a:pos x="8" y="0"/>
                  </a:cxn>
                  <a:cxn ang="0">
                    <a:pos x="8" y="0"/>
                  </a:cxn>
                  <a:cxn ang="0">
                    <a:pos x="8" y="0"/>
                  </a:cxn>
                  <a:cxn ang="0">
                    <a:pos x="8" y="0"/>
                  </a:cxn>
                  <a:cxn ang="0">
                    <a:pos x="8" y="11"/>
                  </a:cxn>
                  <a:cxn ang="0">
                    <a:pos x="0" y="11"/>
                  </a:cxn>
                  <a:cxn ang="0">
                    <a:pos x="0" y="11"/>
                  </a:cxn>
                  <a:cxn ang="0">
                    <a:pos x="0" y="11"/>
                  </a:cxn>
                  <a:cxn ang="0">
                    <a:pos x="0" y="11"/>
                  </a:cxn>
                  <a:cxn ang="0">
                    <a:pos x="0" y="11"/>
                  </a:cxn>
                  <a:cxn ang="0">
                    <a:pos x="0" y="11"/>
                  </a:cxn>
                  <a:cxn ang="0">
                    <a:pos x="0" y="11"/>
                  </a:cxn>
                  <a:cxn ang="0">
                    <a:pos x="0" y="11"/>
                  </a:cxn>
                  <a:cxn ang="0">
                    <a:pos x="8" y="0"/>
                  </a:cxn>
                </a:cxnLst>
                <a:rect l="0" t="0" r="r" b="b"/>
                <a:pathLst>
                  <a:path w="17" h="102">
                    <a:moveTo>
                      <a:pt x="8" y="0"/>
                    </a:moveTo>
                    <a:lnTo>
                      <a:pt x="0" y="11"/>
                    </a:lnTo>
                    <a:lnTo>
                      <a:pt x="0" y="23"/>
                    </a:lnTo>
                    <a:lnTo>
                      <a:pt x="0" y="23"/>
                    </a:lnTo>
                    <a:lnTo>
                      <a:pt x="0" y="23"/>
                    </a:lnTo>
                    <a:lnTo>
                      <a:pt x="0" y="23"/>
                    </a:lnTo>
                    <a:lnTo>
                      <a:pt x="8" y="23"/>
                    </a:lnTo>
                    <a:lnTo>
                      <a:pt x="8" y="23"/>
                    </a:lnTo>
                    <a:lnTo>
                      <a:pt x="8" y="34"/>
                    </a:lnTo>
                    <a:lnTo>
                      <a:pt x="8" y="34"/>
                    </a:lnTo>
                    <a:lnTo>
                      <a:pt x="8" y="34"/>
                    </a:lnTo>
                    <a:lnTo>
                      <a:pt x="0" y="34"/>
                    </a:lnTo>
                    <a:lnTo>
                      <a:pt x="0" y="34"/>
                    </a:lnTo>
                    <a:lnTo>
                      <a:pt x="0" y="45"/>
                    </a:lnTo>
                    <a:lnTo>
                      <a:pt x="0" y="45"/>
                    </a:lnTo>
                    <a:lnTo>
                      <a:pt x="0" y="45"/>
                    </a:lnTo>
                    <a:lnTo>
                      <a:pt x="0" y="45"/>
                    </a:lnTo>
                    <a:lnTo>
                      <a:pt x="0" y="57"/>
                    </a:lnTo>
                    <a:lnTo>
                      <a:pt x="0" y="57"/>
                    </a:lnTo>
                    <a:lnTo>
                      <a:pt x="0" y="57"/>
                    </a:lnTo>
                    <a:lnTo>
                      <a:pt x="0" y="57"/>
                    </a:lnTo>
                    <a:lnTo>
                      <a:pt x="0" y="68"/>
                    </a:lnTo>
                    <a:lnTo>
                      <a:pt x="0" y="68"/>
                    </a:lnTo>
                    <a:lnTo>
                      <a:pt x="0" y="68"/>
                    </a:lnTo>
                    <a:lnTo>
                      <a:pt x="0" y="68"/>
                    </a:lnTo>
                    <a:lnTo>
                      <a:pt x="0" y="79"/>
                    </a:lnTo>
                    <a:lnTo>
                      <a:pt x="0" y="79"/>
                    </a:lnTo>
                    <a:lnTo>
                      <a:pt x="0" y="79"/>
                    </a:lnTo>
                    <a:lnTo>
                      <a:pt x="0" y="91"/>
                    </a:lnTo>
                    <a:lnTo>
                      <a:pt x="0" y="91"/>
                    </a:lnTo>
                    <a:lnTo>
                      <a:pt x="0" y="91"/>
                    </a:lnTo>
                    <a:lnTo>
                      <a:pt x="0" y="91"/>
                    </a:lnTo>
                    <a:lnTo>
                      <a:pt x="0" y="102"/>
                    </a:lnTo>
                    <a:lnTo>
                      <a:pt x="0" y="102"/>
                    </a:lnTo>
                    <a:lnTo>
                      <a:pt x="17" y="102"/>
                    </a:lnTo>
                    <a:lnTo>
                      <a:pt x="8" y="91"/>
                    </a:lnTo>
                    <a:lnTo>
                      <a:pt x="8" y="91"/>
                    </a:lnTo>
                    <a:lnTo>
                      <a:pt x="8" y="91"/>
                    </a:lnTo>
                    <a:lnTo>
                      <a:pt x="8" y="91"/>
                    </a:lnTo>
                    <a:lnTo>
                      <a:pt x="8" y="79"/>
                    </a:lnTo>
                    <a:lnTo>
                      <a:pt x="8" y="79"/>
                    </a:lnTo>
                    <a:lnTo>
                      <a:pt x="8" y="79"/>
                    </a:lnTo>
                    <a:lnTo>
                      <a:pt x="8" y="79"/>
                    </a:lnTo>
                    <a:lnTo>
                      <a:pt x="8" y="68"/>
                    </a:lnTo>
                    <a:lnTo>
                      <a:pt x="8" y="68"/>
                    </a:lnTo>
                    <a:lnTo>
                      <a:pt x="8" y="68"/>
                    </a:lnTo>
                    <a:lnTo>
                      <a:pt x="8" y="68"/>
                    </a:lnTo>
                    <a:lnTo>
                      <a:pt x="8" y="68"/>
                    </a:lnTo>
                    <a:lnTo>
                      <a:pt x="8" y="57"/>
                    </a:lnTo>
                    <a:lnTo>
                      <a:pt x="17" y="57"/>
                    </a:lnTo>
                    <a:lnTo>
                      <a:pt x="17" y="57"/>
                    </a:lnTo>
                    <a:lnTo>
                      <a:pt x="17" y="57"/>
                    </a:lnTo>
                    <a:lnTo>
                      <a:pt x="17" y="45"/>
                    </a:lnTo>
                    <a:lnTo>
                      <a:pt x="17" y="45"/>
                    </a:lnTo>
                    <a:lnTo>
                      <a:pt x="17" y="45"/>
                    </a:lnTo>
                    <a:lnTo>
                      <a:pt x="17" y="45"/>
                    </a:lnTo>
                    <a:lnTo>
                      <a:pt x="17" y="34"/>
                    </a:lnTo>
                    <a:lnTo>
                      <a:pt x="17" y="34"/>
                    </a:lnTo>
                    <a:lnTo>
                      <a:pt x="17" y="34"/>
                    </a:lnTo>
                    <a:lnTo>
                      <a:pt x="17" y="34"/>
                    </a:lnTo>
                    <a:lnTo>
                      <a:pt x="17" y="23"/>
                    </a:lnTo>
                    <a:lnTo>
                      <a:pt x="17" y="23"/>
                    </a:lnTo>
                    <a:lnTo>
                      <a:pt x="17" y="23"/>
                    </a:lnTo>
                    <a:lnTo>
                      <a:pt x="17" y="23"/>
                    </a:lnTo>
                    <a:lnTo>
                      <a:pt x="17" y="11"/>
                    </a:lnTo>
                    <a:lnTo>
                      <a:pt x="17" y="11"/>
                    </a:lnTo>
                    <a:lnTo>
                      <a:pt x="8" y="11"/>
                    </a:lnTo>
                    <a:lnTo>
                      <a:pt x="8" y="23"/>
                    </a:lnTo>
                    <a:lnTo>
                      <a:pt x="8" y="11"/>
                    </a:lnTo>
                    <a:lnTo>
                      <a:pt x="8" y="11"/>
                    </a:lnTo>
                    <a:lnTo>
                      <a:pt x="8" y="11"/>
                    </a:lnTo>
                    <a:lnTo>
                      <a:pt x="8" y="11"/>
                    </a:lnTo>
                    <a:lnTo>
                      <a:pt x="8" y="11"/>
                    </a:lnTo>
                    <a:lnTo>
                      <a:pt x="8" y="11"/>
                    </a:lnTo>
                    <a:lnTo>
                      <a:pt x="8" y="11"/>
                    </a:lnTo>
                    <a:lnTo>
                      <a:pt x="8" y="0"/>
                    </a:lnTo>
                    <a:lnTo>
                      <a:pt x="8" y="0"/>
                    </a:lnTo>
                    <a:lnTo>
                      <a:pt x="8" y="0"/>
                    </a:lnTo>
                    <a:lnTo>
                      <a:pt x="8" y="0"/>
                    </a:lnTo>
                    <a:lnTo>
                      <a:pt x="8" y="0"/>
                    </a:lnTo>
                    <a:lnTo>
                      <a:pt x="8" y="0"/>
                    </a:lnTo>
                    <a:lnTo>
                      <a:pt x="8" y="0"/>
                    </a:lnTo>
                    <a:lnTo>
                      <a:pt x="8" y="11"/>
                    </a:lnTo>
                    <a:lnTo>
                      <a:pt x="8"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8" y="0"/>
                    </a:lnTo>
                    <a:close/>
                  </a:path>
                </a:pathLst>
              </a:custGeom>
              <a:solidFill>
                <a:srgbClr val="000000"/>
              </a:solidFill>
              <a:ln w="9525">
                <a:noFill/>
                <a:round/>
                <a:headEnd/>
                <a:tailEnd/>
              </a:ln>
            </p:spPr>
            <p:txBody>
              <a:bodyPr/>
              <a:lstStyle/>
              <a:p>
                <a:endParaRPr lang="en-US"/>
              </a:p>
            </p:txBody>
          </p:sp>
          <p:sp>
            <p:nvSpPr>
              <p:cNvPr id="188426" name="Freeform 10"/>
              <p:cNvSpPr>
                <a:spLocks/>
              </p:cNvSpPr>
              <p:nvPr/>
            </p:nvSpPr>
            <p:spPr bwMode="auto">
              <a:xfrm>
                <a:off x="581" y="1548"/>
                <a:ext cx="72" cy="68"/>
              </a:xfrm>
              <a:custGeom>
                <a:avLst/>
                <a:gdLst/>
                <a:ahLst/>
                <a:cxnLst>
                  <a:cxn ang="0">
                    <a:pos x="72" y="45"/>
                  </a:cxn>
                  <a:cxn ang="0">
                    <a:pos x="63" y="45"/>
                  </a:cxn>
                  <a:cxn ang="0">
                    <a:pos x="63" y="45"/>
                  </a:cxn>
                  <a:cxn ang="0">
                    <a:pos x="54" y="45"/>
                  </a:cxn>
                  <a:cxn ang="0">
                    <a:pos x="54" y="45"/>
                  </a:cxn>
                  <a:cxn ang="0">
                    <a:pos x="45" y="45"/>
                  </a:cxn>
                  <a:cxn ang="0">
                    <a:pos x="45" y="34"/>
                  </a:cxn>
                  <a:cxn ang="0">
                    <a:pos x="45" y="34"/>
                  </a:cxn>
                  <a:cxn ang="0">
                    <a:pos x="36" y="34"/>
                  </a:cxn>
                  <a:cxn ang="0">
                    <a:pos x="36" y="23"/>
                  </a:cxn>
                  <a:cxn ang="0">
                    <a:pos x="27" y="23"/>
                  </a:cxn>
                  <a:cxn ang="0">
                    <a:pos x="27" y="11"/>
                  </a:cxn>
                  <a:cxn ang="0">
                    <a:pos x="18" y="11"/>
                  </a:cxn>
                  <a:cxn ang="0">
                    <a:pos x="18" y="11"/>
                  </a:cxn>
                  <a:cxn ang="0">
                    <a:pos x="9" y="0"/>
                  </a:cxn>
                  <a:cxn ang="0">
                    <a:pos x="0" y="0"/>
                  </a:cxn>
                  <a:cxn ang="0">
                    <a:pos x="0" y="0"/>
                  </a:cxn>
                  <a:cxn ang="0">
                    <a:pos x="0" y="23"/>
                  </a:cxn>
                  <a:cxn ang="0">
                    <a:pos x="9" y="23"/>
                  </a:cxn>
                  <a:cxn ang="0">
                    <a:pos x="9" y="23"/>
                  </a:cxn>
                  <a:cxn ang="0">
                    <a:pos x="9" y="23"/>
                  </a:cxn>
                  <a:cxn ang="0">
                    <a:pos x="18" y="23"/>
                  </a:cxn>
                  <a:cxn ang="0">
                    <a:pos x="18" y="23"/>
                  </a:cxn>
                  <a:cxn ang="0">
                    <a:pos x="18" y="34"/>
                  </a:cxn>
                  <a:cxn ang="0">
                    <a:pos x="27" y="34"/>
                  </a:cxn>
                  <a:cxn ang="0">
                    <a:pos x="27" y="45"/>
                  </a:cxn>
                  <a:cxn ang="0">
                    <a:pos x="36" y="45"/>
                  </a:cxn>
                  <a:cxn ang="0">
                    <a:pos x="36" y="45"/>
                  </a:cxn>
                  <a:cxn ang="0">
                    <a:pos x="45" y="57"/>
                  </a:cxn>
                  <a:cxn ang="0">
                    <a:pos x="45" y="57"/>
                  </a:cxn>
                  <a:cxn ang="0">
                    <a:pos x="54" y="57"/>
                  </a:cxn>
                  <a:cxn ang="0">
                    <a:pos x="63" y="68"/>
                  </a:cxn>
                  <a:cxn ang="0">
                    <a:pos x="63" y="68"/>
                  </a:cxn>
                  <a:cxn ang="0">
                    <a:pos x="72" y="57"/>
                  </a:cxn>
                  <a:cxn ang="0">
                    <a:pos x="72" y="68"/>
                  </a:cxn>
                  <a:cxn ang="0">
                    <a:pos x="72" y="68"/>
                  </a:cxn>
                  <a:cxn ang="0">
                    <a:pos x="72" y="68"/>
                  </a:cxn>
                  <a:cxn ang="0">
                    <a:pos x="72" y="57"/>
                  </a:cxn>
                  <a:cxn ang="0">
                    <a:pos x="72" y="57"/>
                  </a:cxn>
                  <a:cxn ang="0">
                    <a:pos x="72" y="57"/>
                  </a:cxn>
                  <a:cxn ang="0">
                    <a:pos x="72" y="57"/>
                  </a:cxn>
                  <a:cxn ang="0">
                    <a:pos x="72" y="57"/>
                  </a:cxn>
                  <a:cxn ang="0">
                    <a:pos x="72" y="57"/>
                  </a:cxn>
                  <a:cxn ang="0">
                    <a:pos x="72" y="57"/>
                  </a:cxn>
                  <a:cxn ang="0">
                    <a:pos x="72" y="57"/>
                  </a:cxn>
                  <a:cxn ang="0">
                    <a:pos x="72" y="57"/>
                  </a:cxn>
                  <a:cxn ang="0">
                    <a:pos x="72" y="57"/>
                  </a:cxn>
                  <a:cxn ang="0">
                    <a:pos x="72" y="45"/>
                  </a:cxn>
                  <a:cxn ang="0">
                    <a:pos x="72" y="45"/>
                  </a:cxn>
                  <a:cxn ang="0">
                    <a:pos x="72" y="45"/>
                  </a:cxn>
                  <a:cxn ang="0">
                    <a:pos x="63" y="57"/>
                  </a:cxn>
                </a:cxnLst>
                <a:rect l="0" t="0" r="r" b="b"/>
                <a:pathLst>
                  <a:path w="72" h="68">
                    <a:moveTo>
                      <a:pt x="63" y="57"/>
                    </a:moveTo>
                    <a:lnTo>
                      <a:pt x="72" y="45"/>
                    </a:lnTo>
                    <a:lnTo>
                      <a:pt x="63" y="45"/>
                    </a:lnTo>
                    <a:lnTo>
                      <a:pt x="63" y="45"/>
                    </a:lnTo>
                    <a:lnTo>
                      <a:pt x="63" y="45"/>
                    </a:lnTo>
                    <a:lnTo>
                      <a:pt x="63" y="45"/>
                    </a:lnTo>
                    <a:lnTo>
                      <a:pt x="63" y="45"/>
                    </a:lnTo>
                    <a:lnTo>
                      <a:pt x="54" y="45"/>
                    </a:lnTo>
                    <a:lnTo>
                      <a:pt x="54" y="45"/>
                    </a:lnTo>
                    <a:lnTo>
                      <a:pt x="54" y="45"/>
                    </a:lnTo>
                    <a:lnTo>
                      <a:pt x="54" y="45"/>
                    </a:lnTo>
                    <a:lnTo>
                      <a:pt x="45" y="45"/>
                    </a:lnTo>
                    <a:lnTo>
                      <a:pt x="45" y="45"/>
                    </a:lnTo>
                    <a:lnTo>
                      <a:pt x="45" y="34"/>
                    </a:lnTo>
                    <a:lnTo>
                      <a:pt x="45" y="34"/>
                    </a:lnTo>
                    <a:lnTo>
                      <a:pt x="45" y="34"/>
                    </a:lnTo>
                    <a:lnTo>
                      <a:pt x="36" y="34"/>
                    </a:lnTo>
                    <a:lnTo>
                      <a:pt x="36" y="34"/>
                    </a:lnTo>
                    <a:lnTo>
                      <a:pt x="36" y="23"/>
                    </a:lnTo>
                    <a:lnTo>
                      <a:pt x="36" y="23"/>
                    </a:lnTo>
                    <a:lnTo>
                      <a:pt x="36" y="23"/>
                    </a:lnTo>
                    <a:lnTo>
                      <a:pt x="27" y="23"/>
                    </a:lnTo>
                    <a:lnTo>
                      <a:pt x="27" y="11"/>
                    </a:lnTo>
                    <a:lnTo>
                      <a:pt x="27" y="11"/>
                    </a:lnTo>
                    <a:lnTo>
                      <a:pt x="27" y="11"/>
                    </a:lnTo>
                    <a:lnTo>
                      <a:pt x="18" y="11"/>
                    </a:lnTo>
                    <a:lnTo>
                      <a:pt x="18" y="11"/>
                    </a:lnTo>
                    <a:lnTo>
                      <a:pt x="18" y="11"/>
                    </a:lnTo>
                    <a:lnTo>
                      <a:pt x="9" y="11"/>
                    </a:lnTo>
                    <a:lnTo>
                      <a:pt x="9" y="0"/>
                    </a:lnTo>
                    <a:lnTo>
                      <a:pt x="9" y="0"/>
                    </a:lnTo>
                    <a:lnTo>
                      <a:pt x="0" y="0"/>
                    </a:lnTo>
                    <a:lnTo>
                      <a:pt x="0" y="0"/>
                    </a:lnTo>
                    <a:lnTo>
                      <a:pt x="0" y="0"/>
                    </a:lnTo>
                    <a:lnTo>
                      <a:pt x="0" y="23"/>
                    </a:lnTo>
                    <a:lnTo>
                      <a:pt x="0" y="23"/>
                    </a:lnTo>
                    <a:lnTo>
                      <a:pt x="0" y="23"/>
                    </a:lnTo>
                    <a:lnTo>
                      <a:pt x="9" y="23"/>
                    </a:lnTo>
                    <a:lnTo>
                      <a:pt x="9" y="23"/>
                    </a:lnTo>
                    <a:lnTo>
                      <a:pt x="9" y="23"/>
                    </a:lnTo>
                    <a:lnTo>
                      <a:pt x="9" y="23"/>
                    </a:lnTo>
                    <a:lnTo>
                      <a:pt x="9" y="23"/>
                    </a:lnTo>
                    <a:lnTo>
                      <a:pt x="18" y="23"/>
                    </a:lnTo>
                    <a:lnTo>
                      <a:pt x="18" y="23"/>
                    </a:lnTo>
                    <a:lnTo>
                      <a:pt x="18" y="23"/>
                    </a:lnTo>
                    <a:lnTo>
                      <a:pt x="18" y="23"/>
                    </a:lnTo>
                    <a:lnTo>
                      <a:pt x="18" y="34"/>
                    </a:lnTo>
                    <a:lnTo>
                      <a:pt x="18" y="34"/>
                    </a:lnTo>
                    <a:lnTo>
                      <a:pt x="27" y="34"/>
                    </a:lnTo>
                    <a:lnTo>
                      <a:pt x="27" y="34"/>
                    </a:lnTo>
                    <a:lnTo>
                      <a:pt x="27" y="34"/>
                    </a:lnTo>
                    <a:lnTo>
                      <a:pt x="27" y="45"/>
                    </a:lnTo>
                    <a:lnTo>
                      <a:pt x="36" y="45"/>
                    </a:lnTo>
                    <a:lnTo>
                      <a:pt x="36" y="45"/>
                    </a:lnTo>
                    <a:lnTo>
                      <a:pt x="36" y="45"/>
                    </a:lnTo>
                    <a:lnTo>
                      <a:pt x="36" y="45"/>
                    </a:lnTo>
                    <a:lnTo>
                      <a:pt x="45" y="57"/>
                    </a:lnTo>
                    <a:lnTo>
                      <a:pt x="45" y="57"/>
                    </a:lnTo>
                    <a:lnTo>
                      <a:pt x="45" y="57"/>
                    </a:lnTo>
                    <a:lnTo>
                      <a:pt x="45" y="57"/>
                    </a:lnTo>
                    <a:lnTo>
                      <a:pt x="54" y="57"/>
                    </a:lnTo>
                    <a:lnTo>
                      <a:pt x="54" y="57"/>
                    </a:lnTo>
                    <a:lnTo>
                      <a:pt x="54" y="68"/>
                    </a:lnTo>
                    <a:lnTo>
                      <a:pt x="63" y="68"/>
                    </a:lnTo>
                    <a:lnTo>
                      <a:pt x="63" y="68"/>
                    </a:lnTo>
                    <a:lnTo>
                      <a:pt x="63" y="68"/>
                    </a:lnTo>
                    <a:lnTo>
                      <a:pt x="72" y="68"/>
                    </a:lnTo>
                    <a:lnTo>
                      <a:pt x="72" y="57"/>
                    </a:lnTo>
                    <a:lnTo>
                      <a:pt x="72" y="68"/>
                    </a:lnTo>
                    <a:lnTo>
                      <a:pt x="72" y="68"/>
                    </a:lnTo>
                    <a:lnTo>
                      <a:pt x="72" y="68"/>
                    </a:lnTo>
                    <a:lnTo>
                      <a:pt x="72" y="68"/>
                    </a:lnTo>
                    <a:lnTo>
                      <a:pt x="72" y="68"/>
                    </a:lnTo>
                    <a:lnTo>
                      <a:pt x="72" y="68"/>
                    </a:lnTo>
                    <a:lnTo>
                      <a:pt x="72" y="68"/>
                    </a:lnTo>
                    <a:lnTo>
                      <a:pt x="72" y="57"/>
                    </a:lnTo>
                    <a:lnTo>
                      <a:pt x="72" y="57"/>
                    </a:lnTo>
                    <a:lnTo>
                      <a:pt x="72" y="57"/>
                    </a:lnTo>
                    <a:lnTo>
                      <a:pt x="72" y="57"/>
                    </a:lnTo>
                    <a:lnTo>
                      <a:pt x="72" y="57"/>
                    </a:lnTo>
                    <a:lnTo>
                      <a:pt x="72" y="57"/>
                    </a:lnTo>
                    <a:lnTo>
                      <a:pt x="72" y="57"/>
                    </a:lnTo>
                    <a:lnTo>
                      <a:pt x="72" y="57"/>
                    </a:lnTo>
                    <a:lnTo>
                      <a:pt x="72" y="57"/>
                    </a:lnTo>
                    <a:lnTo>
                      <a:pt x="72" y="57"/>
                    </a:lnTo>
                    <a:lnTo>
                      <a:pt x="72" y="57"/>
                    </a:lnTo>
                    <a:lnTo>
                      <a:pt x="72" y="57"/>
                    </a:lnTo>
                    <a:lnTo>
                      <a:pt x="72" y="57"/>
                    </a:lnTo>
                    <a:lnTo>
                      <a:pt x="72" y="57"/>
                    </a:lnTo>
                    <a:lnTo>
                      <a:pt x="72" y="57"/>
                    </a:lnTo>
                    <a:lnTo>
                      <a:pt x="72" y="57"/>
                    </a:lnTo>
                    <a:lnTo>
                      <a:pt x="72" y="57"/>
                    </a:lnTo>
                    <a:lnTo>
                      <a:pt x="72" y="57"/>
                    </a:lnTo>
                    <a:lnTo>
                      <a:pt x="72" y="57"/>
                    </a:lnTo>
                    <a:lnTo>
                      <a:pt x="72" y="57"/>
                    </a:lnTo>
                    <a:lnTo>
                      <a:pt x="72" y="45"/>
                    </a:lnTo>
                    <a:lnTo>
                      <a:pt x="72" y="45"/>
                    </a:lnTo>
                    <a:lnTo>
                      <a:pt x="72" y="45"/>
                    </a:lnTo>
                    <a:lnTo>
                      <a:pt x="72" y="45"/>
                    </a:lnTo>
                    <a:lnTo>
                      <a:pt x="72" y="45"/>
                    </a:lnTo>
                    <a:lnTo>
                      <a:pt x="72" y="45"/>
                    </a:lnTo>
                    <a:lnTo>
                      <a:pt x="63" y="57"/>
                    </a:lnTo>
                    <a:close/>
                  </a:path>
                </a:pathLst>
              </a:custGeom>
              <a:solidFill>
                <a:srgbClr val="000000"/>
              </a:solidFill>
              <a:ln w="9525">
                <a:noFill/>
                <a:round/>
                <a:headEnd/>
                <a:tailEnd/>
              </a:ln>
            </p:spPr>
            <p:txBody>
              <a:bodyPr/>
              <a:lstStyle/>
              <a:p>
                <a:endParaRPr lang="en-US"/>
              </a:p>
            </p:txBody>
          </p:sp>
          <p:sp>
            <p:nvSpPr>
              <p:cNvPr id="188427" name="Freeform 11"/>
              <p:cNvSpPr>
                <a:spLocks/>
              </p:cNvSpPr>
              <p:nvPr/>
            </p:nvSpPr>
            <p:spPr bwMode="auto">
              <a:xfrm>
                <a:off x="617" y="1514"/>
                <a:ext cx="36" cy="91"/>
              </a:xfrm>
              <a:custGeom>
                <a:avLst/>
                <a:gdLst/>
                <a:ahLst/>
                <a:cxnLst>
                  <a:cxn ang="0">
                    <a:pos x="0" y="12"/>
                  </a:cxn>
                  <a:cxn ang="0">
                    <a:pos x="0" y="12"/>
                  </a:cxn>
                  <a:cxn ang="0">
                    <a:pos x="9" y="23"/>
                  </a:cxn>
                  <a:cxn ang="0">
                    <a:pos x="9" y="23"/>
                  </a:cxn>
                  <a:cxn ang="0">
                    <a:pos x="9" y="23"/>
                  </a:cxn>
                  <a:cxn ang="0">
                    <a:pos x="9" y="34"/>
                  </a:cxn>
                  <a:cxn ang="0">
                    <a:pos x="9" y="34"/>
                  </a:cxn>
                  <a:cxn ang="0">
                    <a:pos x="9" y="45"/>
                  </a:cxn>
                  <a:cxn ang="0">
                    <a:pos x="9" y="45"/>
                  </a:cxn>
                  <a:cxn ang="0">
                    <a:pos x="9" y="57"/>
                  </a:cxn>
                  <a:cxn ang="0">
                    <a:pos x="18" y="57"/>
                  </a:cxn>
                  <a:cxn ang="0">
                    <a:pos x="18" y="68"/>
                  </a:cxn>
                  <a:cxn ang="0">
                    <a:pos x="18" y="68"/>
                  </a:cxn>
                  <a:cxn ang="0">
                    <a:pos x="18" y="79"/>
                  </a:cxn>
                  <a:cxn ang="0">
                    <a:pos x="18" y="79"/>
                  </a:cxn>
                  <a:cxn ang="0">
                    <a:pos x="27" y="91"/>
                  </a:cxn>
                  <a:cxn ang="0">
                    <a:pos x="27" y="91"/>
                  </a:cxn>
                  <a:cxn ang="0">
                    <a:pos x="36" y="79"/>
                  </a:cxn>
                  <a:cxn ang="0">
                    <a:pos x="36" y="79"/>
                  </a:cxn>
                  <a:cxn ang="0">
                    <a:pos x="27" y="79"/>
                  </a:cxn>
                  <a:cxn ang="0">
                    <a:pos x="27" y="68"/>
                  </a:cxn>
                  <a:cxn ang="0">
                    <a:pos x="27" y="68"/>
                  </a:cxn>
                  <a:cxn ang="0">
                    <a:pos x="27" y="57"/>
                  </a:cxn>
                  <a:cxn ang="0">
                    <a:pos x="27" y="57"/>
                  </a:cxn>
                  <a:cxn ang="0">
                    <a:pos x="27" y="45"/>
                  </a:cxn>
                  <a:cxn ang="0">
                    <a:pos x="27" y="45"/>
                  </a:cxn>
                  <a:cxn ang="0">
                    <a:pos x="27" y="34"/>
                  </a:cxn>
                  <a:cxn ang="0">
                    <a:pos x="27" y="34"/>
                  </a:cxn>
                  <a:cxn ang="0">
                    <a:pos x="18" y="23"/>
                  </a:cxn>
                  <a:cxn ang="0">
                    <a:pos x="18" y="23"/>
                  </a:cxn>
                  <a:cxn ang="0">
                    <a:pos x="18" y="12"/>
                  </a:cxn>
                  <a:cxn ang="0">
                    <a:pos x="18" y="12"/>
                  </a:cxn>
                  <a:cxn ang="0">
                    <a:pos x="9" y="0"/>
                  </a:cxn>
                  <a:cxn ang="0">
                    <a:pos x="9" y="12"/>
                  </a:cxn>
                  <a:cxn ang="0">
                    <a:pos x="9" y="0"/>
                  </a:cxn>
                  <a:cxn ang="0">
                    <a:pos x="9" y="0"/>
                  </a:cxn>
                  <a:cxn ang="0">
                    <a:pos x="9" y="0"/>
                  </a:cxn>
                  <a:cxn ang="0">
                    <a:pos x="9" y="0"/>
                  </a:cxn>
                  <a:cxn ang="0">
                    <a:pos x="0" y="0"/>
                  </a:cxn>
                  <a:cxn ang="0">
                    <a:pos x="0" y="0"/>
                  </a:cxn>
                  <a:cxn ang="0">
                    <a:pos x="0" y="0"/>
                  </a:cxn>
                  <a:cxn ang="0">
                    <a:pos x="0" y="0"/>
                  </a:cxn>
                  <a:cxn ang="0">
                    <a:pos x="0" y="0"/>
                  </a:cxn>
                  <a:cxn ang="0">
                    <a:pos x="0" y="0"/>
                  </a:cxn>
                  <a:cxn ang="0">
                    <a:pos x="0" y="12"/>
                  </a:cxn>
                  <a:cxn ang="0">
                    <a:pos x="0" y="12"/>
                  </a:cxn>
                  <a:cxn ang="0">
                    <a:pos x="0" y="12"/>
                  </a:cxn>
                  <a:cxn ang="0">
                    <a:pos x="0" y="12"/>
                  </a:cxn>
                  <a:cxn ang="0">
                    <a:pos x="0" y="12"/>
                  </a:cxn>
                  <a:cxn ang="0">
                    <a:pos x="0" y="12"/>
                  </a:cxn>
                  <a:cxn ang="0">
                    <a:pos x="0" y="0"/>
                  </a:cxn>
                </a:cxnLst>
                <a:rect l="0" t="0" r="r" b="b"/>
                <a:pathLst>
                  <a:path w="36" h="91">
                    <a:moveTo>
                      <a:pt x="0" y="0"/>
                    </a:moveTo>
                    <a:lnTo>
                      <a:pt x="0" y="12"/>
                    </a:lnTo>
                    <a:lnTo>
                      <a:pt x="0" y="12"/>
                    </a:lnTo>
                    <a:lnTo>
                      <a:pt x="0" y="12"/>
                    </a:lnTo>
                    <a:lnTo>
                      <a:pt x="9" y="23"/>
                    </a:lnTo>
                    <a:lnTo>
                      <a:pt x="9" y="23"/>
                    </a:lnTo>
                    <a:lnTo>
                      <a:pt x="9" y="23"/>
                    </a:lnTo>
                    <a:lnTo>
                      <a:pt x="9" y="23"/>
                    </a:lnTo>
                    <a:lnTo>
                      <a:pt x="9" y="23"/>
                    </a:lnTo>
                    <a:lnTo>
                      <a:pt x="9" y="23"/>
                    </a:lnTo>
                    <a:lnTo>
                      <a:pt x="9" y="34"/>
                    </a:lnTo>
                    <a:lnTo>
                      <a:pt x="9" y="34"/>
                    </a:lnTo>
                    <a:lnTo>
                      <a:pt x="9" y="34"/>
                    </a:lnTo>
                    <a:lnTo>
                      <a:pt x="9" y="34"/>
                    </a:lnTo>
                    <a:lnTo>
                      <a:pt x="9" y="34"/>
                    </a:lnTo>
                    <a:lnTo>
                      <a:pt x="9" y="45"/>
                    </a:lnTo>
                    <a:lnTo>
                      <a:pt x="9" y="45"/>
                    </a:lnTo>
                    <a:lnTo>
                      <a:pt x="9" y="45"/>
                    </a:lnTo>
                    <a:lnTo>
                      <a:pt x="9" y="45"/>
                    </a:lnTo>
                    <a:lnTo>
                      <a:pt x="9" y="57"/>
                    </a:lnTo>
                    <a:lnTo>
                      <a:pt x="9" y="57"/>
                    </a:lnTo>
                    <a:lnTo>
                      <a:pt x="18" y="57"/>
                    </a:lnTo>
                    <a:lnTo>
                      <a:pt x="18" y="57"/>
                    </a:lnTo>
                    <a:lnTo>
                      <a:pt x="18" y="68"/>
                    </a:lnTo>
                    <a:lnTo>
                      <a:pt x="18" y="68"/>
                    </a:lnTo>
                    <a:lnTo>
                      <a:pt x="18" y="68"/>
                    </a:lnTo>
                    <a:lnTo>
                      <a:pt x="18" y="79"/>
                    </a:lnTo>
                    <a:lnTo>
                      <a:pt x="18" y="79"/>
                    </a:lnTo>
                    <a:lnTo>
                      <a:pt x="18" y="79"/>
                    </a:lnTo>
                    <a:lnTo>
                      <a:pt x="18" y="79"/>
                    </a:lnTo>
                    <a:lnTo>
                      <a:pt x="27" y="91"/>
                    </a:lnTo>
                    <a:lnTo>
                      <a:pt x="27" y="91"/>
                    </a:lnTo>
                    <a:lnTo>
                      <a:pt x="27" y="91"/>
                    </a:lnTo>
                    <a:lnTo>
                      <a:pt x="27" y="91"/>
                    </a:lnTo>
                    <a:lnTo>
                      <a:pt x="36" y="91"/>
                    </a:lnTo>
                    <a:lnTo>
                      <a:pt x="36" y="79"/>
                    </a:lnTo>
                    <a:lnTo>
                      <a:pt x="36" y="79"/>
                    </a:lnTo>
                    <a:lnTo>
                      <a:pt x="36" y="79"/>
                    </a:lnTo>
                    <a:lnTo>
                      <a:pt x="36" y="79"/>
                    </a:lnTo>
                    <a:lnTo>
                      <a:pt x="27" y="79"/>
                    </a:lnTo>
                    <a:lnTo>
                      <a:pt x="27" y="68"/>
                    </a:lnTo>
                    <a:lnTo>
                      <a:pt x="27" y="68"/>
                    </a:lnTo>
                    <a:lnTo>
                      <a:pt x="27" y="68"/>
                    </a:lnTo>
                    <a:lnTo>
                      <a:pt x="27" y="68"/>
                    </a:lnTo>
                    <a:lnTo>
                      <a:pt x="27" y="57"/>
                    </a:lnTo>
                    <a:lnTo>
                      <a:pt x="27" y="57"/>
                    </a:lnTo>
                    <a:lnTo>
                      <a:pt x="27" y="57"/>
                    </a:lnTo>
                    <a:lnTo>
                      <a:pt x="27" y="57"/>
                    </a:lnTo>
                    <a:lnTo>
                      <a:pt x="27" y="45"/>
                    </a:lnTo>
                    <a:lnTo>
                      <a:pt x="27" y="45"/>
                    </a:lnTo>
                    <a:lnTo>
                      <a:pt x="27" y="45"/>
                    </a:lnTo>
                    <a:lnTo>
                      <a:pt x="27" y="45"/>
                    </a:lnTo>
                    <a:lnTo>
                      <a:pt x="27" y="45"/>
                    </a:lnTo>
                    <a:lnTo>
                      <a:pt x="27" y="34"/>
                    </a:lnTo>
                    <a:lnTo>
                      <a:pt x="27" y="34"/>
                    </a:lnTo>
                    <a:lnTo>
                      <a:pt x="27" y="34"/>
                    </a:lnTo>
                    <a:lnTo>
                      <a:pt x="27" y="34"/>
                    </a:lnTo>
                    <a:lnTo>
                      <a:pt x="18" y="23"/>
                    </a:lnTo>
                    <a:lnTo>
                      <a:pt x="18" y="23"/>
                    </a:lnTo>
                    <a:lnTo>
                      <a:pt x="18" y="23"/>
                    </a:lnTo>
                    <a:lnTo>
                      <a:pt x="18" y="23"/>
                    </a:lnTo>
                    <a:lnTo>
                      <a:pt x="18" y="12"/>
                    </a:lnTo>
                    <a:lnTo>
                      <a:pt x="18" y="12"/>
                    </a:lnTo>
                    <a:lnTo>
                      <a:pt x="18" y="12"/>
                    </a:lnTo>
                    <a:lnTo>
                      <a:pt x="18" y="12"/>
                    </a:lnTo>
                    <a:lnTo>
                      <a:pt x="9" y="0"/>
                    </a:lnTo>
                    <a:lnTo>
                      <a:pt x="9" y="0"/>
                    </a:lnTo>
                    <a:lnTo>
                      <a:pt x="9" y="12"/>
                    </a:lnTo>
                    <a:lnTo>
                      <a:pt x="9" y="0"/>
                    </a:lnTo>
                    <a:lnTo>
                      <a:pt x="9" y="0"/>
                    </a:lnTo>
                    <a:lnTo>
                      <a:pt x="9" y="0"/>
                    </a:lnTo>
                    <a:lnTo>
                      <a:pt x="9" y="0"/>
                    </a:lnTo>
                    <a:lnTo>
                      <a:pt x="9" y="0"/>
                    </a:lnTo>
                    <a:lnTo>
                      <a:pt x="9" y="0"/>
                    </a:lnTo>
                    <a:lnTo>
                      <a:pt x="9" y="0"/>
                    </a:lnTo>
                    <a:lnTo>
                      <a:pt x="9" y="0"/>
                    </a:lnTo>
                    <a:lnTo>
                      <a:pt x="9" y="0"/>
                    </a:lnTo>
                    <a:lnTo>
                      <a:pt x="0" y="0"/>
                    </a:lnTo>
                    <a:lnTo>
                      <a:pt x="0" y="0"/>
                    </a:lnTo>
                    <a:lnTo>
                      <a:pt x="0" y="0"/>
                    </a:lnTo>
                    <a:lnTo>
                      <a:pt x="0" y="0"/>
                    </a:lnTo>
                    <a:lnTo>
                      <a:pt x="0" y="0"/>
                    </a:lnTo>
                    <a:lnTo>
                      <a:pt x="0" y="0"/>
                    </a:lnTo>
                    <a:lnTo>
                      <a:pt x="0" y="0"/>
                    </a:lnTo>
                    <a:lnTo>
                      <a:pt x="0" y="0"/>
                    </a:lnTo>
                    <a:lnTo>
                      <a:pt x="0" y="0"/>
                    </a:lnTo>
                    <a:lnTo>
                      <a:pt x="0" y="0"/>
                    </a:lnTo>
                    <a:lnTo>
                      <a:pt x="0" y="0"/>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0"/>
                    </a:lnTo>
                    <a:close/>
                  </a:path>
                </a:pathLst>
              </a:custGeom>
              <a:solidFill>
                <a:srgbClr val="000000"/>
              </a:solidFill>
              <a:ln w="9525">
                <a:noFill/>
                <a:round/>
                <a:headEnd/>
                <a:tailEnd/>
              </a:ln>
            </p:spPr>
            <p:txBody>
              <a:bodyPr/>
              <a:lstStyle/>
              <a:p>
                <a:endParaRPr lang="en-US"/>
              </a:p>
            </p:txBody>
          </p:sp>
          <p:sp>
            <p:nvSpPr>
              <p:cNvPr id="188428" name="Freeform 12"/>
              <p:cNvSpPr>
                <a:spLocks/>
              </p:cNvSpPr>
              <p:nvPr/>
            </p:nvSpPr>
            <p:spPr bwMode="auto">
              <a:xfrm>
                <a:off x="617" y="1514"/>
                <a:ext cx="89" cy="34"/>
              </a:xfrm>
              <a:custGeom>
                <a:avLst/>
                <a:gdLst/>
                <a:ahLst/>
                <a:cxnLst>
                  <a:cxn ang="0">
                    <a:pos x="81" y="23"/>
                  </a:cxn>
                  <a:cxn ang="0">
                    <a:pos x="81" y="23"/>
                  </a:cxn>
                  <a:cxn ang="0">
                    <a:pos x="72" y="23"/>
                  </a:cxn>
                  <a:cxn ang="0">
                    <a:pos x="72" y="23"/>
                  </a:cxn>
                  <a:cxn ang="0">
                    <a:pos x="63" y="23"/>
                  </a:cxn>
                  <a:cxn ang="0">
                    <a:pos x="63" y="23"/>
                  </a:cxn>
                  <a:cxn ang="0">
                    <a:pos x="54" y="12"/>
                  </a:cxn>
                  <a:cxn ang="0">
                    <a:pos x="54" y="12"/>
                  </a:cxn>
                  <a:cxn ang="0">
                    <a:pos x="45" y="12"/>
                  </a:cxn>
                  <a:cxn ang="0">
                    <a:pos x="45" y="12"/>
                  </a:cxn>
                  <a:cxn ang="0">
                    <a:pos x="36" y="0"/>
                  </a:cxn>
                  <a:cxn ang="0">
                    <a:pos x="36" y="0"/>
                  </a:cxn>
                  <a:cxn ang="0">
                    <a:pos x="27" y="0"/>
                  </a:cxn>
                  <a:cxn ang="0">
                    <a:pos x="18" y="0"/>
                  </a:cxn>
                  <a:cxn ang="0">
                    <a:pos x="18" y="0"/>
                  </a:cxn>
                  <a:cxn ang="0">
                    <a:pos x="9" y="0"/>
                  </a:cxn>
                  <a:cxn ang="0">
                    <a:pos x="0" y="0"/>
                  </a:cxn>
                  <a:cxn ang="0">
                    <a:pos x="9" y="12"/>
                  </a:cxn>
                  <a:cxn ang="0">
                    <a:pos x="18" y="12"/>
                  </a:cxn>
                  <a:cxn ang="0">
                    <a:pos x="18" y="12"/>
                  </a:cxn>
                  <a:cxn ang="0">
                    <a:pos x="18" y="12"/>
                  </a:cxn>
                  <a:cxn ang="0">
                    <a:pos x="27" y="12"/>
                  </a:cxn>
                  <a:cxn ang="0">
                    <a:pos x="27" y="12"/>
                  </a:cxn>
                  <a:cxn ang="0">
                    <a:pos x="36" y="23"/>
                  </a:cxn>
                  <a:cxn ang="0">
                    <a:pos x="36" y="23"/>
                  </a:cxn>
                  <a:cxn ang="0">
                    <a:pos x="45" y="23"/>
                  </a:cxn>
                  <a:cxn ang="0">
                    <a:pos x="45" y="23"/>
                  </a:cxn>
                  <a:cxn ang="0">
                    <a:pos x="54" y="34"/>
                  </a:cxn>
                  <a:cxn ang="0">
                    <a:pos x="63" y="34"/>
                  </a:cxn>
                  <a:cxn ang="0">
                    <a:pos x="63" y="34"/>
                  </a:cxn>
                  <a:cxn ang="0">
                    <a:pos x="72" y="34"/>
                  </a:cxn>
                  <a:cxn ang="0">
                    <a:pos x="81" y="34"/>
                  </a:cxn>
                  <a:cxn ang="0">
                    <a:pos x="89" y="34"/>
                  </a:cxn>
                  <a:cxn ang="0">
                    <a:pos x="89" y="23"/>
                  </a:cxn>
                  <a:cxn ang="0">
                    <a:pos x="89" y="34"/>
                  </a:cxn>
                  <a:cxn ang="0">
                    <a:pos x="89" y="34"/>
                  </a:cxn>
                  <a:cxn ang="0">
                    <a:pos x="89" y="23"/>
                  </a:cxn>
                  <a:cxn ang="0">
                    <a:pos x="89" y="23"/>
                  </a:cxn>
                  <a:cxn ang="0">
                    <a:pos x="89" y="23"/>
                  </a:cxn>
                  <a:cxn ang="0">
                    <a:pos x="89" y="23"/>
                  </a:cxn>
                  <a:cxn ang="0">
                    <a:pos x="89" y="23"/>
                  </a:cxn>
                  <a:cxn ang="0">
                    <a:pos x="89" y="23"/>
                  </a:cxn>
                  <a:cxn ang="0">
                    <a:pos x="89" y="23"/>
                  </a:cxn>
                  <a:cxn ang="0">
                    <a:pos x="89" y="23"/>
                  </a:cxn>
                  <a:cxn ang="0">
                    <a:pos x="89" y="23"/>
                  </a:cxn>
                  <a:cxn ang="0">
                    <a:pos x="89" y="23"/>
                  </a:cxn>
                  <a:cxn ang="0">
                    <a:pos x="89" y="23"/>
                  </a:cxn>
                  <a:cxn ang="0">
                    <a:pos x="89" y="23"/>
                  </a:cxn>
                  <a:cxn ang="0">
                    <a:pos x="89" y="23"/>
                  </a:cxn>
                  <a:cxn ang="0">
                    <a:pos x="81" y="23"/>
                  </a:cxn>
                  <a:cxn ang="0">
                    <a:pos x="81" y="34"/>
                  </a:cxn>
                </a:cxnLst>
                <a:rect l="0" t="0" r="r" b="b"/>
                <a:pathLst>
                  <a:path w="89" h="34">
                    <a:moveTo>
                      <a:pt x="81" y="34"/>
                    </a:moveTo>
                    <a:lnTo>
                      <a:pt x="81" y="23"/>
                    </a:lnTo>
                    <a:lnTo>
                      <a:pt x="81" y="23"/>
                    </a:lnTo>
                    <a:lnTo>
                      <a:pt x="81" y="23"/>
                    </a:lnTo>
                    <a:lnTo>
                      <a:pt x="81" y="23"/>
                    </a:lnTo>
                    <a:lnTo>
                      <a:pt x="72" y="23"/>
                    </a:lnTo>
                    <a:lnTo>
                      <a:pt x="72" y="23"/>
                    </a:lnTo>
                    <a:lnTo>
                      <a:pt x="72" y="23"/>
                    </a:lnTo>
                    <a:lnTo>
                      <a:pt x="72" y="23"/>
                    </a:lnTo>
                    <a:lnTo>
                      <a:pt x="63" y="23"/>
                    </a:lnTo>
                    <a:lnTo>
                      <a:pt x="63" y="23"/>
                    </a:lnTo>
                    <a:lnTo>
                      <a:pt x="63" y="23"/>
                    </a:lnTo>
                    <a:lnTo>
                      <a:pt x="63" y="12"/>
                    </a:lnTo>
                    <a:lnTo>
                      <a:pt x="54" y="12"/>
                    </a:lnTo>
                    <a:lnTo>
                      <a:pt x="54" y="12"/>
                    </a:lnTo>
                    <a:lnTo>
                      <a:pt x="54" y="12"/>
                    </a:lnTo>
                    <a:lnTo>
                      <a:pt x="54" y="12"/>
                    </a:lnTo>
                    <a:lnTo>
                      <a:pt x="45" y="12"/>
                    </a:lnTo>
                    <a:lnTo>
                      <a:pt x="45" y="12"/>
                    </a:lnTo>
                    <a:lnTo>
                      <a:pt x="45" y="12"/>
                    </a:lnTo>
                    <a:lnTo>
                      <a:pt x="36" y="0"/>
                    </a:lnTo>
                    <a:lnTo>
                      <a:pt x="36" y="0"/>
                    </a:lnTo>
                    <a:lnTo>
                      <a:pt x="36" y="0"/>
                    </a:lnTo>
                    <a:lnTo>
                      <a:pt x="36" y="0"/>
                    </a:lnTo>
                    <a:lnTo>
                      <a:pt x="27" y="0"/>
                    </a:lnTo>
                    <a:lnTo>
                      <a:pt x="27" y="0"/>
                    </a:lnTo>
                    <a:lnTo>
                      <a:pt x="27" y="0"/>
                    </a:lnTo>
                    <a:lnTo>
                      <a:pt x="18" y="0"/>
                    </a:lnTo>
                    <a:lnTo>
                      <a:pt x="18" y="0"/>
                    </a:lnTo>
                    <a:lnTo>
                      <a:pt x="18" y="0"/>
                    </a:lnTo>
                    <a:lnTo>
                      <a:pt x="9" y="0"/>
                    </a:lnTo>
                    <a:lnTo>
                      <a:pt x="9" y="0"/>
                    </a:lnTo>
                    <a:lnTo>
                      <a:pt x="9" y="0"/>
                    </a:lnTo>
                    <a:lnTo>
                      <a:pt x="0" y="0"/>
                    </a:lnTo>
                    <a:lnTo>
                      <a:pt x="9" y="12"/>
                    </a:lnTo>
                    <a:lnTo>
                      <a:pt x="9" y="12"/>
                    </a:lnTo>
                    <a:lnTo>
                      <a:pt x="9" y="12"/>
                    </a:lnTo>
                    <a:lnTo>
                      <a:pt x="18" y="12"/>
                    </a:lnTo>
                    <a:lnTo>
                      <a:pt x="18" y="12"/>
                    </a:lnTo>
                    <a:lnTo>
                      <a:pt x="18" y="12"/>
                    </a:lnTo>
                    <a:lnTo>
                      <a:pt x="18" y="12"/>
                    </a:lnTo>
                    <a:lnTo>
                      <a:pt x="18" y="12"/>
                    </a:lnTo>
                    <a:lnTo>
                      <a:pt x="27" y="12"/>
                    </a:lnTo>
                    <a:lnTo>
                      <a:pt x="27" y="12"/>
                    </a:lnTo>
                    <a:lnTo>
                      <a:pt x="27" y="12"/>
                    </a:lnTo>
                    <a:lnTo>
                      <a:pt x="27" y="12"/>
                    </a:lnTo>
                    <a:lnTo>
                      <a:pt x="27" y="12"/>
                    </a:lnTo>
                    <a:lnTo>
                      <a:pt x="36" y="23"/>
                    </a:lnTo>
                    <a:lnTo>
                      <a:pt x="36" y="23"/>
                    </a:lnTo>
                    <a:lnTo>
                      <a:pt x="36" y="23"/>
                    </a:lnTo>
                    <a:lnTo>
                      <a:pt x="45" y="23"/>
                    </a:lnTo>
                    <a:lnTo>
                      <a:pt x="45" y="23"/>
                    </a:lnTo>
                    <a:lnTo>
                      <a:pt x="45" y="23"/>
                    </a:lnTo>
                    <a:lnTo>
                      <a:pt x="45" y="23"/>
                    </a:lnTo>
                    <a:lnTo>
                      <a:pt x="54" y="23"/>
                    </a:lnTo>
                    <a:lnTo>
                      <a:pt x="54" y="34"/>
                    </a:lnTo>
                    <a:lnTo>
                      <a:pt x="54" y="34"/>
                    </a:lnTo>
                    <a:lnTo>
                      <a:pt x="63" y="34"/>
                    </a:lnTo>
                    <a:lnTo>
                      <a:pt x="63" y="34"/>
                    </a:lnTo>
                    <a:lnTo>
                      <a:pt x="63" y="34"/>
                    </a:lnTo>
                    <a:lnTo>
                      <a:pt x="72" y="34"/>
                    </a:lnTo>
                    <a:lnTo>
                      <a:pt x="72" y="34"/>
                    </a:lnTo>
                    <a:lnTo>
                      <a:pt x="72" y="34"/>
                    </a:lnTo>
                    <a:lnTo>
                      <a:pt x="81" y="34"/>
                    </a:lnTo>
                    <a:lnTo>
                      <a:pt x="81" y="34"/>
                    </a:lnTo>
                    <a:lnTo>
                      <a:pt x="89" y="34"/>
                    </a:lnTo>
                    <a:lnTo>
                      <a:pt x="89" y="34"/>
                    </a:lnTo>
                    <a:lnTo>
                      <a:pt x="89" y="23"/>
                    </a:lnTo>
                    <a:lnTo>
                      <a:pt x="89" y="34"/>
                    </a:lnTo>
                    <a:lnTo>
                      <a:pt x="89" y="34"/>
                    </a:lnTo>
                    <a:lnTo>
                      <a:pt x="89" y="34"/>
                    </a:lnTo>
                    <a:lnTo>
                      <a:pt x="89" y="34"/>
                    </a:lnTo>
                    <a:lnTo>
                      <a:pt x="89" y="34"/>
                    </a:lnTo>
                    <a:lnTo>
                      <a:pt x="89" y="23"/>
                    </a:lnTo>
                    <a:lnTo>
                      <a:pt x="89" y="23"/>
                    </a:lnTo>
                    <a:lnTo>
                      <a:pt x="89" y="23"/>
                    </a:lnTo>
                    <a:lnTo>
                      <a:pt x="89" y="23"/>
                    </a:lnTo>
                    <a:lnTo>
                      <a:pt x="89" y="23"/>
                    </a:lnTo>
                    <a:lnTo>
                      <a:pt x="89" y="23"/>
                    </a:lnTo>
                    <a:lnTo>
                      <a:pt x="89" y="23"/>
                    </a:lnTo>
                    <a:lnTo>
                      <a:pt x="89" y="23"/>
                    </a:lnTo>
                    <a:lnTo>
                      <a:pt x="89" y="23"/>
                    </a:lnTo>
                    <a:lnTo>
                      <a:pt x="89" y="23"/>
                    </a:lnTo>
                    <a:lnTo>
                      <a:pt x="89" y="23"/>
                    </a:lnTo>
                    <a:lnTo>
                      <a:pt x="89" y="23"/>
                    </a:lnTo>
                    <a:lnTo>
                      <a:pt x="89" y="23"/>
                    </a:lnTo>
                    <a:lnTo>
                      <a:pt x="89" y="23"/>
                    </a:lnTo>
                    <a:lnTo>
                      <a:pt x="89" y="23"/>
                    </a:lnTo>
                    <a:lnTo>
                      <a:pt x="89" y="23"/>
                    </a:lnTo>
                    <a:lnTo>
                      <a:pt x="89" y="23"/>
                    </a:lnTo>
                    <a:lnTo>
                      <a:pt x="89" y="23"/>
                    </a:lnTo>
                    <a:lnTo>
                      <a:pt x="89" y="23"/>
                    </a:lnTo>
                    <a:lnTo>
                      <a:pt x="89" y="23"/>
                    </a:lnTo>
                    <a:lnTo>
                      <a:pt x="89" y="23"/>
                    </a:lnTo>
                    <a:lnTo>
                      <a:pt x="89" y="23"/>
                    </a:lnTo>
                    <a:lnTo>
                      <a:pt x="89" y="23"/>
                    </a:lnTo>
                    <a:lnTo>
                      <a:pt x="89" y="23"/>
                    </a:lnTo>
                    <a:lnTo>
                      <a:pt x="89" y="23"/>
                    </a:lnTo>
                    <a:lnTo>
                      <a:pt x="81" y="23"/>
                    </a:lnTo>
                    <a:lnTo>
                      <a:pt x="81" y="23"/>
                    </a:lnTo>
                    <a:lnTo>
                      <a:pt x="81" y="23"/>
                    </a:lnTo>
                    <a:lnTo>
                      <a:pt x="81" y="34"/>
                    </a:lnTo>
                    <a:close/>
                  </a:path>
                </a:pathLst>
              </a:custGeom>
              <a:solidFill>
                <a:srgbClr val="000000"/>
              </a:solidFill>
              <a:ln w="9525">
                <a:noFill/>
                <a:round/>
                <a:headEnd/>
                <a:tailEnd/>
              </a:ln>
            </p:spPr>
            <p:txBody>
              <a:bodyPr/>
              <a:lstStyle/>
              <a:p>
                <a:endParaRPr lang="en-US"/>
              </a:p>
            </p:txBody>
          </p:sp>
          <p:sp>
            <p:nvSpPr>
              <p:cNvPr id="188429" name="Freeform 13"/>
              <p:cNvSpPr>
                <a:spLocks/>
              </p:cNvSpPr>
              <p:nvPr/>
            </p:nvSpPr>
            <p:spPr bwMode="auto">
              <a:xfrm>
                <a:off x="644" y="1469"/>
                <a:ext cx="62" cy="79"/>
              </a:xfrm>
              <a:custGeom>
                <a:avLst/>
                <a:gdLst/>
                <a:ahLst/>
                <a:cxnLst>
                  <a:cxn ang="0">
                    <a:pos x="9" y="11"/>
                  </a:cxn>
                  <a:cxn ang="0">
                    <a:pos x="9" y="11"/>
                  </a:cxn>
                  <a:cxn ang="0">
                    <a:pos x="9" y="11"/>
                  </a:cxn>
                  <a:cxn ang="0">
                    <a:pos x="18" y="11"/>
                  </a:cxn>
                  <a:cxn ang="0">
                    <a:pos x="18" y="23"/>
                  </a:cxn>
                  <a:cxn ang="0">
                    <a:pos x="18" y="23"/>
                  </a:cxn>
                  <a:cxn ang="0">
                    <a:pos x="18" y="23"/>
                  </a:cxn>
                  <a:cxn ang="0">
                    <a:pos x="27" y="34"/>
                  </a:cxn>
                  <a:cxn ang="0">
                    <a:pos x="27" y="34"/>
                  </a:cxn>
                  <a:cxn ang="0">
                    <a:pos x="27" y="45"/>
                  </a:cxn>
                  <a:cxn ang="0">
                    <a:pos x="27" y="45"/>
                  </a:cxn>
                  <a:cxn ang="0">
                    <a:pos x="36" y="57"/>
                  </a:cxn>
                  <a:cxn ang="0">
                    <a:pos x="36" y="57"/>
                  </a:cxn>
                  <a:cxn ang="0">
                    <a:pos x="45" y="57"/>
                  </a:cxn>
                  <a:cxn ang="0">
                    <a:pos x="45" y="68"/>
                  </a:cxn>
                  <a:cxn ang="0">
                    <a:pos x="54" y="68"/>
                  </a:cxn>
                  <a:cxn ang="0">
                    <a:pos x="54" y="79"/>
                  </a:cxn>
                  <a:cxn ang="0">
                    <a:pos x="62" y="57"/>
                  </a:cxn>
                  <a:cxn ang="0">
                    <a:pos x="54" y="57"/>
                  </a:cxn>
                  <a:cxn ang="0">
                    <a:pos x="54" y="57"/>
                  </a:cxn>
                  <a:cxn ang="0">
                    <a:pos x="45" y="45"/>
                  </a:cxn>
                  <a:cxn ang="0">
                    <a:pos x="45" y="45"/>
                  </a:cxn>
                  <a:cxn ang="0">
                    <a:pos x="45" y="45"/>
                  </a:cxn>
                  <a:cxn ang="0">
                    <a:pos x="36" y="34"/>
                  </a:cxn>
                  <a:cxn ang="0">
                    <a:pos x="36" y="34"/>
                  </a:cxn>
                  <a:cxn ang="0">
                    <a:pos x="36" y="23"/>
                  </a:cxn>
                  <a:cxn ang="0">
                    <a:pos x="36" y="23"/>
                  </a:cxn>
                  <a:cxn ang="0">
                    <a:pos x="27" y="11"/>
                  </a:cxn>
                  <a:cxn ang="0">
                    <a:pos x="27" y="11"/>
                  </a:cxn>
                  <a:cxn ang="0">
                    <a:pos x="27" y="11"/>
                  </a:cxn>
                  <a:cxn ang="0">
                    <a:pos x="18" y="0"/>
                  </a:cxn>
                  <a:cxn ang="0">
                    <a:pos x="18" y="0"/>
                  </a:cxn>
                  <a:cxn ang="0">
                    <a:pos x="9" y="0"/>
                  </a:cxn>
                  <a:cxn ang="0">
                    <a:pos x="9" y="11"/>
                  </a:cxn>
                  <a:cxn ang="0">
                    <a:pos x="9" y="0"/>
                  </a:cxn>
                  <a:cxn ang="0">
                    <a:pos x="9" y="0"/>
                  </a:cxn>
                  <a:cxn ang="0">
                    <a:pos x="9" y="0"/>
                  </a:cxn>
                  <a:cxn ang="0">
                    <a:pos x="9" y="0"/>
                  </a:cxn>
                  <a:cxn ang="0">
                    <a:pos x="0" y="0"/>
                  </a:cxn>
                  <a:cxn ang="0">
                    <a:pos x="0" y="0"/>
                  </a:cxn>
                  <a:cxn ang="0">
                    <a:pos x="0" y="0"/>
                  </a:cxn>
                  <a:cxn ang="0">
                    <a:pos x="0" y="0"/>
                  </a:cxn>
                  <a:cxn ang="0">
                    <a:pos x="0" y="0"/>
                  </a:cxn>
                  <a:cxn ang="0">
                    <a:pos x="0" y="0"/>
                  </a:cxn>
                  <a:cxn ang="0">
                    <a:pos x="0" y="0"/>
                  </a:cxn>
                  <a:cxn ang="0">
                    <a:pos x="0" y="0"/>
                  </a:cxn>
                  <a:cxn ang="0">
                    <a:pos x="0" y="0"/>
                  </a:cxn>
                  <a:cxn ang="0">
                    <a:pos x="0" y="11"/>
                  </a:cxn>
                  <a:cxn ang="0">
                    <a:pos x="0" y="11"/>
                  </a:cxn>
                  <a:cxn ang="0">
                    <a:pos x="0" y="11"/>
                  </a:cxn>
                  <a:cxn ang="0">
                    <a:pos x="0" y="0"/>
                  </a:cxn>
                </a:cxnLst>
                <a:rect l="0" t="0" r="r" b="b"/>
                <a:pathLst>
                  <a:path w="62" h="79">
                    <a:moveTo>
                      <a:pt x="0" y="0"/>
                    </a:moveTo>
                    <a:lnTo>
                      <a:pt x="9" y="11"/>
                    </a:lnTo>
                    <a:lnTo>
                      <a:pt x="9" y="11"/>
                    </a:lnTo>
                    <a:lnTo>
                      <a:pt x="9" y="11"/>
                    </a:lnTo>
                    <a:lnTo>
                      <a:pt x="9" y="11"/>
                    </a:lnTo>
                    <a:lnTo>
                      <a:pt x="9" y="11"/>
                    </a:lnTo>
                    <a:lnTo>
                      <a:pt x="9" y="11"/>
                    </a:lnTo>
                    <a:lnTo>
                      <a:pt x="18" y="11"/>
                    </a:lnTo>
                    <a:lnTo>
                      <a:pt x="18" y="11"/>
                    </a:lnTo>
                    <a:lnTo>
                      <a:pt x="18" y="23"/>
                    </a:lnTo>
                    <a:lnTo>
                      <a:pt x="18" y="23"/>
                    </a:lnTo>
                    <a:lnTo>
                      <a:pt x="18" y="23"/>
                    </a:lnTo>
                    <a:lnTo>
                      <a:pt x="18" y="23"/>
                    </a:lnTo>
                    <a:lnTo>
                      <a:pt x="18" y="23"/>
                    </a:lnTo>
                    <a:lnTo>
                      <a:pt x="18" y="34"/>
                    </a:lnTo>
                    <a:lnTo>
                      <a:pt x="27" y="34"/>
                    </a:lnTo>
                    <a:lnTo>
                      <a:pt x="27" y="34"/>
                    </a:lnTo>
                    <a:lnTo>
                      <a:pt x="27" y="34"/>
                    </a:lnTo>
                    <a:lnTo>
                      <a:pt x="27" y="34"/>
                    </a:lnTo>
                    <a:lnTo>
                      <a:pt x="27" y="45"/>
                    </a:lnTo>
                    <a:lnTo>
                      <a:pt x="27" y="45"/>
                    </a:lnTo>
                    <a:lnTo>
                      <a:pt x="27" y="45"/>
                    </a:lnTo>
                    <a:lnTo>
                      <a:pt x="36" y="45"/>
                    </a:lnTo>
                    <a:lnTo>
                      <a:pt x="36" y="57"/>
                    </a:lnTo>
                    <a:lnTo>
                      <a:pt x="36" y="57"/>
                    </a:lnTo>
                    <a:lnTo>
                      <a:pt x="36" y="57"/>
                    </a:lnTo>
                    <a:lnTo>
                      <a:pt x="36" y="57"/>
                    </a:lnTo>
                    <a:lnTo>
                      <a:pt x="45" y="57"/>
                    </a:lnTo>
                    <a:lnTo>
                      <a:pt x="45" y="68"/>
                    </a:lnTo>
                    <a:lnTo>
                      <a:pt x="45" y="68"/>
                    </a:lnTo>
                    <a:lnTo>
                      <a:pt x="45" y="68"/>
                    </a:lnTo>
                    <a:lnTo>
                      <a:pt x="54" y="68"/>
                    </a:lnTo>
                    <a:lnTo>
                      <a:pt x="54" y="79"/>
                    </a:lnTo>
                    <a:lnTo>
                      <a:pt x="54" y="79"/>
                    </a:lnTo>
                    <a:lnTo>
                      <a:pt x="62" y="68"/>
                    </a:lnTo>
                    <a:lnTo>
                      <a:pt x="62" y="57"/>
                    </a:lnTo>
                    <a:lnTo>
                      <a:pt x="54" y="57"/>
                    </a:lnTo>
                    <a:lnTo>
                      <a:pt x="54" y="57"/>
                    </a:lnTo>
                    <a:lnTo>
                      <a:pt x="54" y="57"/>
                    </a:lnTo>
                    <a:lnTo>
                      <a:pt x="54" y="57"/>
                    </a:lnTo>
                    <a:lnTo>
                      <a:pt x="54" y="57"/>
                    </a:lnTo>
                    <a:lnTo>
                      <a:pt x="45" y="45"/>
                    </a:lnTo>
                    <a:lnTo>
                      <a:pt x="45" y="45"/>
                    </a:lnTo>
                    <a:lnTo>
                      <a:pt x="45" y="45"/>
                    </a:lnTo>
                    <a:lnTo>
                      <a:pt x="45" y="45"/>
                    </a:lnTo>
                    <a:lnTo>
                      <a:pt x="45" y="45"/>
                    </a:lnTo>
                    <a:lnTo>
                      <a:pt x="45" y="34"/>
                    </a:lnTo>
                    <a:lnTo>
                      <a:pt x="36" y="34"/>
                    </a:lnTo>
                    <a:lnTo>
                      <a:pt x="36" y="34"/>
                    </a:lnTo>
                    <a:lnTo>
                      <a:pt x="36" y="34"/>
                    </a:lnTo>
                    <a:lnTo>
                      <a:pt x="36" y="34"/>
                    </a:lnTo>
                    <a:lnTo>
                      <a:pt x="36" y="23"/>
                    </a:lnTo>
                    <a:lnTo>
                      <a:pt x="36" y="23"/>
                    </a:lnTo>
                    <a:lnTo>
                      <a:pt x="36" y="23"/>
                    </a:lnTo>
                    <a:lnTo>
                      <a:pt x="36" y="23"/>
                    </a:lnTo>
                    <a:lnTo>
                      <a:pt x="27" y="11"/>
                    </a:lnTo>
                    <a:lnTo>
                      <a:pt x="27" y="11"/>
                    </a:lnTo>
                    <a:lnTo>
                      <a:pt x="27" y="11"/>
                    </a:lnTo>
                    <a:lnTo>
                      <a:pt x="27" y="11"/>
                    </a:lnTo>
                    <a:lnTo>
                      <a:pt x="27" y="11"/>
                    </a:lnTo>
                    <a:lnTo>
                      <a:pt x="27" y="0"/>
                    </a:lnTo>
                    <a:lnTo>
                      <a:pt x="18" y="0"/>
                    </a:lnTo>
                    <a:lnTo>
                      <a:pt x="18" y="0"/>
                    </a:lnTo>
                    <a:lnTo>
                      <a:pt x="18" y="0"/>
                    </a:lnTo>
                    <a:lnTo>
                      <a:pt x="18" y="0"/>
                    </a:lnTo>
                    <a:lnTo>
                      <a:pt x="9" y="0"/>
                    </a:lnTo>
                    <a:lnTo>
                      <a:pt x="9" y="0"/>
                    </a:lnTo>
                    <a:lnTo>
                      <a:pt x="9" y="11"/>
                    </a:lnTo>
                    <a:lnTo>
                      <a:pt x="9" y="0"/>
                    </a:lnTo>
                    <a:lnTo>
                      <a:pt x="9" y="0"/>
                    </a:lnTo>
                    <a:lnTo>
                      <a:pt x="9" y="0"/>
                    </a:lnTo>
                    <a:lnTo>
                      <a:pt x="9" y="0"/>
                    </a:lnTo>
                    <a:lnTo>
                      <a:pt x="9" y="0"/>
                    </a:lnTo>
                    <a:lnTo>
                      <a:pt x="9" y="0"/>
                    </a:lnTo>
                    <a:lnTo>
                      <a:pt x="9" y="0"/>
                    </a:lnTo>
                    <a:lnTo>
                      <a:pt x="9"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11"/>
                    </a:lnTo>
                    <a:lnTo>
                      <a:pt x="0" y="11"/>
                    </a:lnTo>
                    <a:lnTo>
                      <a:pt x="0" y="11"/>
                    </a:lnTo>
                    <a:lnTo>
                      <a:pt x="0" y="11"/>
                    </a:lnTo>
                    <a:lnTo>
                      <a:pt x="0" y="11"/>
                    </a:lnTo>
                    <a:lnTo>
                      <a:pt x="0" y="11"/>
                    </a:lnTo>
                    <a:lnTo>
                      <a:pt x="9" y="11"/>
                    </a:lnTo>
                    <a:lnTo>
                      <a:pt x="0" y="0"/>
                    </a:lnTo>
                    <a:close/>
                  </a:path>
                </a:pathLst>
              </a:custGeom>
              <a:solidFill>
                <a:srgbClr val="000000"/>
              </a:solidFill>
              <a:ln w="9525">
                <a:noFill/>
                <a:round/>
                <a:headEnd/>
                <a:tailEnd/>
              </a:ln>
            </p:spPr>
            <p:txBody>
              <a:bodyPr/>
              <a:lstStyle/>
              <a:p>
                <a:endParaRPr lang="en-US"/>
              </a:p>
            </p:txBody>
          </p:sp>
          <p:sp>
            <p:nvSpPr>
              <p:cNvPr id="188430" name="Freeform 14"/>
              <p:cNvSpPr>
                <a:spLocks/>
              </p:cNvSpPr>
              <p:nvPr/>
            </p:nvSpPr>
            <p:spPr bwMode="auto">
              <a:xfrm>
                <a:off x="644" y="1446"/>
                <a:ext cx="98" cy="34"/>
              </a:xfrm>
              <a:custGeom>
                <a:avLst/>
                <a:gdLst/>
                <a:ahLst/>
                <a:cxnLst>
                  <a:cxn ang="0">
                    <a:pos x="80" y="0"/>
                  </a:cxn>
                  <a:cxn ang="0">
                    <a:pos x="80" y="12"/>
                  </a:cxn>
                  <a:cxn ang="0">
                    <a:pos x="71" y="12"/>
                  </a:cxn>
                  <a:cxn ang="0">
                    <a:pos x="71" y="12"/>
                  </a:cxn>
                  <a:cxn ang="0">
                    <a:pos x="71" y="12"/>
                  </a:cxn>
                  <a:cxn ang="0">
                    <a:pos x="62" y="12"/>
                  </a:cxn>
                  <a:cxn ang="0">
                    <a:pos x="54" y="12"/>
                  </a:cxn>
                  <a:cxn ang="0">
                    <a:pos x="54" y="12"/>
                  </a:cxn>
                  <a:cxn ang="0">
                    <a:pos x="45" y="12"/>
                  </a:cxn>
                  <a:cxn ang="0">
                    <a:pos x="45" y="12"/>
                  </a:cxn>
                  <a:cxn ang="0">
                    <a:pos x="36" y="12"/>
                  </a:cxn>
                  <a:cxn ang="0">
                    <a:pos x="27" y="12"/>
                  </a:cxn>
                  <a:cxn ang="0">
                    <a:pos x="27" y="12"/>
                  </a:cxn>
                  <a:cxn ang="0">
                    <a:pos x="18" y="12"/>
                  </a:cxn>
                  <a:cxn ang="0">
                    <a:pos x="9" y="12"/>
                  </a:cxn>
                  <a:cxn ang="0">
                    <a:pos x="9" y="12"/>
                  </a:cxn>
                  <a:cxn ang="0">
                    <a:pos x="0" y="23"/>
                  </a:cxn>
                  <a:cxn ang="0">
                    <a:pos x="18" y="23"/>
                  </a:cxn>
                  <a:cxn ang="0">
                    <a:pos x="18" y="23"/>
                  </a:cxn>
                  <a:cxn ang="0">
                    <a:pos x="18" y="23"/>
                  </a:cxn>
                  <a:cxn ang="0">
                    <a:pos x="18" y="23"/>
                  </a:cxn>
                  <a:cxn ang="0">
                    <a:pos x="27" y="23"/>
                  </a:cxn>
                  <a:cxn ang="0">
                    <a:pos x="27" y="23"/>
                  </a:cxn>
                  <a:cxn ang="0">
                    <a:pos x="36" y="23"/>
                  </a:cxn>
                  <a:cxn ang="0">
                    <a:pos x="45" y="23"/>
                  </a:cxn>
                  <a:cxn ang="0">
                    <a:pos x="45" y="23"/>
                  </a:cxn>
                  <a:cxn ang="0">
                    <a:pos x="54" y="23"/>
                  </a:cxn>
                  <a:cxn ang="0">
                    <a:pos x="62" y="23"/>
                  </a:cxn>
                  <a:cxn ang="0">
                    <a:pos x="62" y="23"/>
                  </a:cxn>
                  <a:cxn ang="0">
                    <a:pos x="71" y="23"/>
                  </a:cxn>
                  <a:cxn ang="0">
                    <a:pos x="80" y="23"/>
                  </a:cxn>
                  <a:cxn ang="0">
                    <a:pos x="80" y="23"/>
                  </a:cxn>
                  <a:cxn ang="0">
                    <a:pos x="89" y="23"/>
                  </a:cxn>
                  <a:cxn ang="0">
                    <a:pos x="89" y="0"/>
                  </a:cxn>
                  <a:cxn ang="0">
                    <a:pos x="89" y="12"/>
                  </a:cxn>
                  <a:cxn ang="0">
                    <a:pos x="89" y="12"/>
                  </a:cxn>
                  <a:cxn ang="0">
                    <a:pos x="89" y="12"/>
                  </a:cxn>
                  <a:cxn ang="0">
                    <a:pos x="98" y="12"/>
                  </a:cxn>
                  <a:cxn ang="0">
                    <a:pos x="98" y="12"/>
                  </a:cxn>
                  <a:cxn ang="0">
                    <a:pos x="89" y="12"/>
                  </a:cxn>
                  <a:cxn ang="0">
                    <a:pos x="89" y="12"/>
                  </a:cxn>
                  <a:cxn ang="0">
                    <a:pos x="89" y="0"/>
                  </a:cxn>
                  <a:cxn ang="0">
                    <a:pos x="89" y="0"/>
                  </a:cxn>
                  <a:cxn ang="0">
                    <a:pos x="89" y="0"/>
                  </a:cxn>
                  <a:cxn ang="0">
                    <a:pos x="89" y="0"/>
                  </a:cxn>
                  <a:cxn ang="0">
                    <a:pos x="89" y="0"/>
                  </a:cxn>
                  <a:cxn ang="0">
                    <a:pos x="89" y="0"/>
                  </a:cxn>
                  <a:cxn ang="0">
                    <a:pos x="89" y="0"/>
                  </a:cxn>
                  <a:cxn ang="0">
                    <a:pos x="80" y="0"/>
                  </a:cxn>
                  <a:cxn ang="0">
                    <a:pos x="80" y="0"/>
                  </a:cxn>
                  <a:cxn ang="0">
                    <a:pos x="89" y="12"/>
                  </a:cxn>
                </a:cxnLst>
                <a:rect l="0" t="0" r="r" b="b"/>
                <a:pathLst>
                  <a:path w="98" h="34">
                    <a:moveTo>
                      <a:pt x="89" y="12"/>
                    </a:moveTo>
                    <a:lnTo>
                      <a:pt x="80" y="0"/>
                    </a:lnTo>
                    <a:lnTo>
                      <a:pt x="80" y="12"/>
                    </a:lnTo>
                    <a:lnTo>
                      <a:pt x="80" y="12"/>
                    </a:lnTo>
                    <a:lnTo>
                      <a:pt x="80" y="12"/>
                    </a:lnTo>
                    <a:lnTo>
                      <a:pt x="71" y="12"/>
                    </a:lnTo>
                    <a:lnTo>
                      <a:pt x="71" y="12"/>
                    </a:lnTo>
                    <a:lnTo>
                      <a:pt x="71" y="12"/>
                    </a:lnTo>
                    <a:lnTo>
                      <a:pt x="71" y="12"/>
                    </a:lnTo>
                    <a:lnTo>
                      <a:pt x="71" y="12"/>
                    </a:lnTo>
                    <a:lnTo>
                      <a:pt x="62" y="12"/>
                    </a:lnTo>
                    <a:lnTo>
                      <a:pt x="62" y="12"/>
                    </a:lnTo>
                    <a:lnTo>
                      <a:pt x="62" y="12"/>
                    </a:lnTo>
                    <a:lnTo>
                      <a:pt x="54" y="12"/>
                    </a:lnTo>
                    <a:lnTo>
                      <a:pt x="54" y="12"/>
                    </a:lnTo>
                    <a:lnTo>
                      <a:pt x="54" y="12"/>
                    </a:lnTo>
                    <a:lnTo>
                      <a:pt x="45" y="12"/>
                    </a:lnTo>
                    <a:lnTo>
                      <a:pt x="45" y="12"/>
                    </a:lnTo>
                    <a:lnTo>
                      <a:pt x="45" y="12"/>
                    </a:lnTo>
                    <a:lnTo>
                      <a:pt x="45" y="12"/>
                    </a:lnTo>
                    <a:lnTo>
                      <a:pt x="36" y="12"/>
                    </a:lnTo>
                    <a:lnTo>
                      <a:pt x="36" y="12"/>
                    </a:lnTo>
                    <a:lnTo>
                      <a:pt x="36" y="12"/>
                    </a:lnTo>
                    <a:lnTo>
                      <a:pt x="27" y="12"/>
                    </a:lnTo>
                    <a:lnTo>
                      <a:pt x="27" y="12"/>
                    </a:lnTo>
                    <a:lnTo>
                      <a:pt x="27" y="12"/>
                    </a:lnTo>
                    <a:lnTo>
                      <a:pt x="18" y="12"/>
                    </a:lnTo>
                    <a:lnTo>
                      <a:pt x="18" y="12"/>
                    </a:lnTo>
                    <a:lnTo>
                      <a:pt x="18" y="12"/>
                    </a:lnTo>
                    <a:lnTo>
                      <a:pt x="9" y="12"/>
                    </a:lnTo>
                    <a:lnTo>
                      <a:pt x="9" y="12"/>
                    </a:lnTo>
                    <a:lnTo>
                      <a:pt x="9" y="12"/>
                    </a:lnTo>
                    <a:lnTo>
                      <a:pt x="0" y="23"/>
                    </a:lnTo>
                    <a:lnTo>
                      <a:pt x="0" y="23"/>
                    </a:lnTo>
                    <a:lnTo>
                      <a:pt x="9" y="34"/>
                    </a:lnTo>
                    <a:lnTo>
                      <a:pt x="18" y="23"/>
                    </a:lnTo>
                    <a:lnTo>
                      <a:pt x="18" y="23"/>
                    </a:lnTo>
                    <a:lnTo>
                      <a:pt x="18" y="23"/>
                    </a:lnTo>
                    <a:lnTo>
                      <a:pt x="18" y="23"/>
                    </a:lnTo>
                    <a:lnTo>
                      <a:pt x="18" y="23"/>
                    </a:lnTo>
                    <a:lnTo>
                      <a:pt x="18" y="23"/>
                    </a:lnTo>
                    <a:lnTo>
                      <a:pt x="18" y="23"/>
                    </a:lnTo>
                    <a:lnTo>
                      <a:pt x="27" y="23"/>
                    </a:lnTo>
                    <a:lnTo>
                      <a:pt x="27" y="23"/>
                    </a:lnTo>
                    <a:lnTo>
                      <a:pt x="27" y="23"/>
                    </a:lnTo>
                    <a:lnTo>
                      <a:pt x="27" y="23"/>
                    </a:lnTo>
                    <a:lnTo>
                      <a:pt x="36" y="23"/>
                    </a:lnTo>
                    <a:lnTo>
                      <a:pt x="36" y="23"/>
                    </a:lnTo>
                    <a:lnTo>
                      <a:pt x="36" y="23"/>
                    </a:lnTo>
                    <a:lnTo>
                      <a:pt x="45" y="23"/>
                    </a:lnTo>
                    <a:lnTo>
                      <a:pt x="45" y="23"/>
                    </a:lnTo>
                    <a:lnTo>
                      <a:pt x="45" y="23"/>
                    </a:lnTo>
                    <a:lnTo>
                      <a:pt x="54" y="23"/>
                    </a:lnTo>
                    <a:lnTo>
                      <a:pt x="54" y="23"/>
                    </a:lnTo>
                    <a:lnTo>
                      <a:pt x="54" y="23"/>
                    </a:lnTo>
                    <a:lnTo>
                      <a:pt x="62" y="23"/>
                    </a:lnTo>
                    <a:lnTo>
                      <a:pt x="62" y="23"/>
                    </a:lnTo>
                    <a:lnTo>
                      <a:pt x="62" y="23"/>
                    </a:lnTo>
                    <a:lnTo>
                      <a:pt x="71" y="23"/>
                    </a:lnTo>
                    <a:lnTo>
                      <a:pt x="71" y="23"/>
                    </a:lnTo>
                    <a:lnTo>
                      <a:pt x="71" y="23"/>
                    </a:lnTo>
                    <a:lnTo>
                      <a:pt x="80" y="23"/>
                    </a:lnTo>
                    <a:lnTo>
                      <a:pt x="80" y="23"/>
                    </a:lnTo>
                    <a:lnTo>
                      <a:pt x="80" y="23"/>
                    </a:lnTo>
                    <a:lnTo>
                      <a:pt x="89" y="23"/>
                    </a:lnTo>
                    <a:lnTo>
                      <a:pt x="89" y="23"/>
                    </a:lnTo>
                    <a:lnTo>
                      <a:pt x="89" y="12"/>
                    </a:lnTo>
                    <a:lnTo>
                      <a:pt x="89" y="0"/>
                    </a:lnTo>
                    <a:lnTo>
                      <a:pt x="89" y="12"/>
                    </a:lnTo>
                    <a:lnTo>
                      <a:pt x="89" y="12"/>
                    </a:lnTo>
                    <a:lnTo>
                      <a:pt x="89" y="12"/>
                    </a:lnTo>
                    <a:lnTo>
                      <a:pt x="89" y="12"/>
                    </a:lnTo>
                    <a:lnTo>
                      <a:pt x="89" y="12"/>
                    </a:lnTo>
                    <a:lnTo>
                      <a:pt x="89" y="12"/>
                    </a:lnTo>
                    <a:lnTo>
                      <a:pt x="98" y="12"/>
                    </a:lnTo>
                    <a:lnTo>
                      <a:pt x="98" y="12"/>
                    </a:lnTo>
                    <a:lnTo>
                      <a:pt x="98" y="12"/>
                    </a:lnTo>
                    <a:lnTo>
                      <a:pt x="98" y="12"/>
                    </a:lnTo>
                    <a:lnTo>
                      <a:pt x="89" y="12"/>
                    </a:lnTo>
                    <a:lnTo>
                      <a:pt x="89" y="12"/>
                    </a:lnTo>
                    <a:lnTo>
                      <a:pt x="89" y="12"/>
                    </a:lnTo>
                    <a:lnTo>
                      <a:pt x="89" y="12"/>
                    </a:lnTo>
                    <a:lnTo>
                      <a:pt x="89" y="0"/>
                    </a:lnTo>
                    <a:lnTo>
                      <a:pt x="89" y="0"/>
                    </a:lnTo>
                    <a:lnTo>
                      <a:pt x="89" y="0"/>
                    </a:lnTo>
                    <a:lnTo>
                      <a:pt x="89" y="0"/>
                    </a:lnTo>
                    <a:lnTo>
                      <a:pt x="89" y="0"/>
                    </a:lnTo>
                    <a:lnTo>
                      <a:pt x="89" y="0"/>
                    </a:lnTo>
                    <a:lnTo>
                      <a:pt x="89" y="0"/>
                    </a:lnTo>
                    <a:lnTo>
                      <a:pt x="89" y="0"/>
                    </a:lnTo>
                    <a:lnTo>
                      <a:pt x="89" y="0"/>
                    </a:lnTo>
                    <a:lnTo>
                      <a:pt x="89" y="0"/>
                    </a:lnTo>
                    <a:lnTo>
                      <a:pt x="89" y="0"/>
                    </a:lnTo>
                    <a:lnTo>
                      <a:pt x="89" y="0"/>
                    </a:lnTo>
                    <a:lnTo>
                      <a:pt x="89" y="0"/>
                    </a:lnTo>
                    <a:lnTo>
                      <a:pt x="89" y="0"/>
                    </a:lnTo>
                    <a:lnTo>
                      <a:pt x="80" y="0"/>
                    </a:lnTo>
                    <a:lnTo>
                      <a:pt x="80" y="0"/>
                    </a:lnTo>
                    <a:lnTo>
                      <a:pt x="80" y="0"/>
                    </a:lnTo>
                    <a:lnTo>
                      <a:pt x="80" y="0"/>
                    </a:lnTo>
                    <a:lnTo>
                      <a:pt x="80" y="0"/>
                    </a:lnTo>
                    <a:lnTo>
                      <a:pt x="89" y="12"/>
                    </a:lnTo>
                    <a:close/>
                  </a:path>
                </a:pathLst>
              </a:custGeom>
              <a:solidFill>
                <a:srgbClr val="000000"/>
              </a:solidFill>
              <a:ln w="9525">
                <a:noFill/>
                <a:round/>
                <a:headEnd/>
                <a:tailEnd/>
              </a:ln>
            </p:spPr>
            <p:txBody>
              <a:bodyPr/>
              <a:lstStyle/>
              <a:p>
                <a:endParaRPr lang="en-US"/>
              </a:p>
            </p:txBody>
          </p:sp>
          <p:sp>
            <p:nvSpPr>
              <p:cNvPr id="188431" name="Freeform 15"/>
              <p:cNvSpPr>
                <a:spLocks/>
              </p:cNvSpPr>
              <p:nvPr/>
            </p:nvSpPr>
            <p:spPr bwMode="auto">
              <a:xfrm>
                <a:off x="653" y="1401"/>
                <a:ext cx="80" cy="57"/>
              </a:xfrm>
              <a:custGeom>
                <a:avLst/>
                <a:gdLst/>
                <a:ahLst/>
                <a:cxnLst>
                  <a:cxn ang="0">
                    <a:pos x="9" y="23"/>
                  </a:cxn>
                  <a:cxn ang="0">
                    <a:pos x="9" y="23"/>
                  </a:cxn>
                  <a:cxn ang="0">
                    <a:pos x="18" y="23"/>
                  </a:cxn>
                  <a:cxn ang="0">
                    <a:pos x="18" y="23"/>
                  </a:cxn>
                  <a:cxn ang="0">
                    <a:pos x="18" y="23"/>
                  </a:cxn>
                  <a:cxn ang="0">
                    <a:pos x="27" y="23"/>
                  </a:cxn>
                  <a:cxn ang="0">
                    <a:pos x="27" y="34"/>
                  </a:cxn>
                  <a:cxn ang="0">
                    <a:pos x="36" y="34"/>
                  </a:cxn>
                  <a:cxn ang="0">
                    <a:pos x="36" y="34"/>
                  </a:cxn>
                  <a:cxn ang="0">
                    <a:pos x="36" y="45"/>
                  </a:cxn>
                  <a:cxn ang="0">
                    <a:pos x="45" y="45"/>
                  </a:cxn>
                  <a:cxn ang="0">
                    <a:pos x="45" y="45"/>
                  </a:cxn>
                  <a:cxn ang="0">
                    <a:pos x="53" y="57"/>
                  </a:cxn>
                  <a:cxn ang="0">
                    <a:pos x="62" y="57"/>
                  </a:cxn>
                  <a:cxn ang="0">
                    <a:pos x="62" y="57"/>
                  </a:cxn>
                  <a:cxn ang="0">
                    <a:pos x="71" y="57"/>
                  </a:cxn>
                  <a:cxn ang="0">
                    <a:pos x="80" y="57"/>
                  </a:cxn>
                  <a:cxn ang="0">
                    <a:pos x="80" y="45"/>
                  </a:cxn>
                  <a:cxn ang="0">
                    <a:pos x="71" y="45"/>
                  </a:cxn>
                  <a:cxn ang="0">
                    <a:pos x="62" y="45"/>
                  </a:cxn>
                  <a:cxn ang="0">
                    <a:pos x="62" y="45"/>
                  </a:cxn>
                  <a:cxn ang="0">
                    <a:pos x="53" y="34"/>
                  </a:cxn>
                  <a:cxn ang="0">
                    <a:pos x="53" y="34"/>
                  </a:cxn>
                  <a:cxn ang="0">
                    <a:pos x="53" y="34"/>
                  </a:cxn>
                  <a:cxn ang="0">
                    <a:pos x="45" y="23"/>
                  </a:cxn>
                  <a:cxn ang="0">
                    <a:pos x="45" y="23"/>
                  </a:cxn>
                  <a:cxn ang="0">
                    <a:pos x="36" y="23"/>
                  </a:cxn>
                  <a:cxn ang="0">
                    <a:pos x="36" y="11"/>
                  </a:cxn>
                  <a:cxn ang="0">
                    <a:pos x="27" y="11"/>
                  </a:cxn>
                  <a:cxn ang="0">
                    <a:pos x="27" y="11"/>
                  </a:cxn>
                  <a:cxn ang="0">
                    <a:pos x="18" y="11"/>
                  </a:cxn>
                  <a:cxn ang="0">
                    <a:pos x="18" y="0"/>
                  </a:cxn>
                  <a:cxn ang="0">
                    <a:pos x="9" y="0"/>
                  </a:cxn>
                  <a:cxn ang="0">
                    <a:pos x="18" y="11"/>
                  </a:cxn>
                  <a:cxn ang="0">
                    <a:pos x="9" y="0"/>
                  </a:cxn>
                  <a:cxn ang="0">
                    <a:pos x="9" y="0"/>
                  </a:cxn>
                  <a:cxn ang="0">
                    <a:pos x="9" y="0"/>
                  </a:cxn>
                  <a:cxn ang="0">
                    <a:pos x="0" y="0"/>
                  </a:cxn>
                  <a:cxn ang="0">
                    <a:pos x="0" y="11"/>
                  </a:cxn>
                  <a:cxn ang="0">
                    <a:pos x="0" y="11"/>
                  </a:cxn>
                  <a:cxn ang="0">
                    <a:pos x="0" y="11"/>
                  </a:cxn>
                  <a:cxn ang="0">
                    <a:pos x="0" y="11"/>
                  </a:cxn>
                  <a:cxn ang="0">
                    <a:pos x="0" y="11"/>
                  </a:cxn>
                  <a:cxn ang="0">
                    <a:pos x="0" y="11"/>
                  </a:cxn>
                  <a:cxn ang="0">
                    <a:pos x="0" y="11"/>
                  </a:cxn>
                  <a:cxn ang="0">
                    <a:pos x="0" y="11"/>
                  </a:cxn>
                  <a:cxn ang="0">
                    <a:pos x="0" y="11"/>
                  </a:cxn>
                  <a:cxn ang="0">
                    <a:pos x="9" y="11"/>
                  </a:cxn>
                  <a:cxn ang="0">
                    <a:pos x="9" y="23"/>
                  </a:cxn>
                  <a:cxn ang="0">
                    <a:pos x="9" y="23"/>
                  </a:cxn>
                  <a:cxn ang="0">
                    <a:pos x="0" y="11"/>
                  </a:cxn>
                </a:cxnLst>
                <a:rect l="0" t="0" r="r" b="b"/>
                <a:pathLst>
                  <a:path w="80" h="57">
                    <a:moveTo>
                      <a:pt x="0" y="11"/>
                    </a:moveTo>
                    <a:lnTo>
                      <a:pt x="9" y="23"/>
                    </a:lnTo>
                    <a:lnTo>
                      <a:pt x="9" y="23"/>
                    </a:lnTo>
                    <a:lnTo>
                      <a:pt x="9" y="23"/>
                    </a:lnTo>
                    <a:lnTo>
                      <a:pt x="18" y="23"/>
                    </a:lnTo>
                    <a:lnTo>
                      <a:pt x="18" y="23"/>
                    </a:lnTo>
                    <a:lnTo>
                      <a:pt x="18" y="23"/>
                    </a:lnTo>
                    <a:lnTo>
                      <a:pt x="18" y="23"/>
                    </a:lnTo>
                    <a:lnTo>
                      <a:pt x="18" y="23"/>
                    </a:lnTo>
                    <a:lnTo>
                      <a:pt x="18" y="23"/>
                    </a:lnTo>
                    <a:lnTo>
                      <a:pt x="27" y="23"/>
                    </a:lnTo>
                    <a:lnTo>
                      <a:pt x="27" y="23"/>
                    </a:lnTo>
                    <a:lnTo>
                      <a:pt x="27" y="23"/>
                    </a:lnTo>
                    <a:lnTo>
                      <a:pt x="27" y="34"/>
                    </a:lnTo>
                    <a:lnTo>
                      <a:pt x="27" y="34"/>
                    </a:lnTo>
                    <a:lnTo>
                      <a:pt x="36" y="34"/>
                    </a:lnTo>
                    <a:lnTo>
                      <a:pt x="36" y="34"/>
                    </a:lnTo>
                    <a:lnTo>
                      <a:pt x="36" y="34"/>
                    </a:lnTo>
                    <a:lnTo>
                      <a:pt x="36" y="34"/>
                    </a:lnTo>
                    <a:lnTo>
                      <a:pt x="36" y="45"/>
                    </a:lnTo>
                    <a:lnTo>
                      <a:pt x="45" y="45"/>
                    </a:lnTo>
                    <a:lnTo>
                      <a:pt x="45" y="45"/>
                    </a:lnTo>
                    <a:lnTo>
                      <a:pt x="45" y="45"/>
                    </a:lnTo>
                    <a:lnTo>
                      <a:pt x="45" y="45"/>
                    </a:lnTo>
                    <a:lnTo>
                      <a:pt x="53" y="45"/>
                    </a:lnTo>
                    <a:lnTo>
                      <a:pt x="53" y="57"/>
                    </a:lnTo>
                    <a:lnTo>
                      <a:pt x="53" y="57"/>
                    </a:lnTo>
                    <a:lnTo>
                      <a:pt x="62" y="57"/>
                    </a:lnTo>
                    <a:lnTo>
                      <a:pt x="62" y="57"/>
                    </a:lnTo>
                    <a:lnTo>
                      <a:pt x="62" y="57"/>
                    </a:lnTo>
                    <a:lnTo>
                      <a:pt x="71" y="57"/>
                    </a:lnTo>
                    <a:lnTo>
                      <a:pt x="71" y="57"/>
                    </a:lnTo>
                    <a:lnTo>
                      <a:pt x="71" y="57"/>
                    </a:lnTo>
                    <a:lnTo>
                      <a:pt x="80" y="57"/>
                    </a:lnTo>
                    <a:lnTo>
                      <a:pt x="80" y="45"/>
                    </a:lnTo>
                    <a:lnTo>
                      <a:pt x="80" y="45"/>
                    </a:lnTo>
                    <a:lnTo>
                      <a:pt x="71" y="45"/>
                    </a:lnTo>
                    <a:lnTo>
                      <a:pt x="71" y="45"/>
                    </a:lnTo>
                    <a:lnTo>
                      <a:pt x="71" y="45"/>
                    </a:lnTo>
                    <a:lnTo>
                      <a:pt x="62" y="45"/>
                    </a:lnTo>
                    <a:lnTo>
                      <a:pt x="62" y="45"/>
                    </a:lnTo>
                    <a:lnTo>
                      <a:pt x="62" y="45"/>
                    </a:lnTo>
                    <a:lnTo>
                      <a:pt x="62" y="34"/>
                    </a:lnTo>
                    <a:lnTo>
                      <a:pt x="53" y="34"/>
                    </a:lnTo>
                    <a:lnTo>
                      <a:pt x="53" y="34"/>
                    </a:lnTo>
                    <a:lnTo>
                      <a:pt x="53" y="34"/>
                    </a:lnTo>
                    <a:lnTo>
                      <a:pt x="53" y="34"/>
                    </a:lnTo>
                    <a:lnTo>
                      <a:pt x="53" y="34"/>
                    </a:lnTo>
                    <a:lnTo>
                      <a:pt x="45" y="34"/>
                    </a:lnTo>
                    <a:lnTo>
                      <a:pt x="45" y="23"/>
                    </a:lnTo>
                    <a:lnTo>
                      <a:pt x="45" y="23"/>
                    </a:lnTo>
                    <a:lnTo>
                      <a:pt x="45" y="23"/>
                    </a:lnTo>
                    <a:lnTo>
                      <a:pt x="45" y="23"/>
                    </a:lnTo>
                    <a:lnTo>
                      <a:pt x="36" y="23"/>
                    </a:lnTo>
                    <a:lnTo>
                      <a:pt x="36" y="23"/>
                    </a:lnTo>
                    <a:lnTo>
                      <a:pt x="36" y="11"/>
                    </a:lnTo>
                    <a:lnTo>
                      <a:pt x="36" y="11"/>
                    </a:lnTo>
                    <a:lnTo>
                      <a:pt x="27" y="11"/>
                    </a:lnTo>
                    <a:lnTo>
                      <a:pt x="27" y="11"/>
                    </a:lnTo>
                    <a:lnTo>
                      <a:pt x="27" y="11"/>
                    </a:lnTo>
                    <a:lnTo>
                      <a:pt x="27" y="11"/>
                    </a:lnTo>
                    <a:lnTo>
                      <a:pt x="18" y="11"/>
                    </a:lnTo>
                    <a:lnTo>
                      <a:pt x="18" y="11"/>
                    </a:lnTo>
                    <a:lnTo>
                      <a:pt x="18" y="0"/>
                    </a:lnTo>
                    <a:lnTo>
                      <a:pt x="18" y="0"/>
                    </a:lnTo>
                    <a:lnTo>
                      <a:pt x="9" y="0"/>
                    </a:lnTo>
                    <a:lnTo>
                      <a:pt x="9" y="0"/>
                    </a:lnTo>
                    <a:lnTo>
                      <a:pt x="18" y="11"/>
                    </a:lnTo>
                    <a:lnTo>
                      <a:pt x="9" y="0"/>
                    </a:lnTo>
                    <a:lnTo>
                      <a:pt x="9" y="0"/>
                    </a:lnTo>
                    <a:lnTo>
                      <a:pt x="9" y="0"/>
                    </a:lnTo>
                    <a:lnTo>
                      <a:pt x="9" y="0"/>
                    </a:lnTo>
                    <a:lnTo>
                      <a:pt x="9" y="0"/>
                    </a:lnTo>
                    <a:lnTo>
                      <a:pt x="9" y="0"/>
                    </a:lnTo>
                    <a:lnTo>
                      <a:pt x="9" y="0"/>
                    </a:lnTo>
                    <a:lnTo>
                      <a:pt x="0" y="0"/>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9" y="11"/>
                    </a:lnTo>
                    <a:lnTo>
                      <a:pt x="9" y="23"/>
                    </a:lnTo>
                    <a:lnTo>
                      <a:pt x="9" y="23"/>
                    </a:lnTo>
                    <a:lnTo>
                      <a:pt x="9" y="23"/>
                    </a:lnTo>
                    <a:lnTo>
                      <a:pt x="9" y="23"/>
                    </a:lnTo>
                    <a:lnTo>
                      <a:pt x="9" y="23"/>
                    </a:lnTo>
                    <a:lnTo>
                      <a:pt x="0" y="11"/>
                    </a:lnTo>
                    <a:close/>
                  </a:path>
                </a:pathLst>
              </a:custGeom>
              <a:solidFill>
                <a:srgbClr val="000000"/>
              </a:solidFill>
              <a:ln w="9525">
                <a:noFill/>
                <a:round/>
                <a:headEnd/>
                <a:tailEnd/>
              </a:ln>
            </p:spPr>
            <p:txBody>
              <a:bodyPr/>
              <a:lstStyle/>
              <a:p>
                <a:endParaRPr lang="en-US"/>
              </a:p>
            </p:txBody>
          </p:sp>
          <p:sp>
            <p:nvSpPr>
              <p:cNvPr id="188432" name="Freeform 16"/>
              <p:cNvSpPr>
                <a:spLocks/>
              </p:cNvSpPr>
              <p:nvPr/>
            </p:nvSpPr>
            <p:spPr bwMode="auto">
              <a:xfrm>
                <a:off x="653" y="1356"/>
                <a:ext cx="89" cy="56"/>
              </a:xfrm>
              <a:custGeom>
                <a:avLst/>
                <a:gdLst/>
                <a:ahLst/>
                <a:cxnLst>
                  <a:cxn ang="0">
                    <a:pos x="71" y="11"/>
                  </a:cxn>
                  <a:cxn ang="0">
                    <a:pos x="71" y="11"/>
                  </a:cxn>
                  <a:cxn ang="0">
                    <a:pos x="71" y="11"/>
                  </a:cxn>
                  <a:cxn ang="0">
                    <a:pos x="62" y="22"/>
                  </a:cxn>
                  <a:cxn ang="0">
                    <a:pos x="62" y="22"/>
                  </a:cxn>
                  <a:cxn ang="0">
                    <a:pos x="53" y="22"/>
                  </a:cxn>
                  <a:cxn ang="0">
                    <a:pos x="53" y="22"/>
                  </a:cxn>
                  <a:cxn ang="0">
                    <a:pos x="45" y="22"/>
                  </a:cxn>
                  <a:cxn ang="0">
                    <a:pos x="45" y="22"/>
                  </a:cxn>
                  <a:cxn ang="0">
                    <a:pos x="36" y="34"/>
                  </a:cxn>
                  <a:cxn ang="0">
                    <a:pos x="27" y="34"/>
                  </a:cxn>
                  <a:cxn ang="0">
                    <a:pos x="27" y="34"/>
                  </a:cxn>
                  <a:cxn ang="0">
                    <a:pos x="18" y="34"/>
                  </a:cxn>
                  <a:cxn ang="0">
                    <a:pos x="9" y="34"/>
                  </a:cxn>
                  <a:cxn ang="0">
                    <a:pos x="9" y="45"/>
                  </a:cxn>
                  <a:cxn ang="0">
                    <a:pos x="9" y="45"/>
                  </a:cxn>
                  <a:cxn ang="0">
                    <a:pos x="0" y="56"/>
                  </a:cxn>
                  <a:cxn ang="0">
                    <a:pos x="18" y="56"/>
                  </a:cxn>
                  <a:cxn ang="0">
                    <a:pos x="18" y="56"/>
                  </a:cxn>
                  <a:cxn ang="0">
                    <a:pos x="18" y="45"/>
                  </a:cxn>
                  <a:cxn ang="0">
                    <a:pos x="18" y="45"/>
                  </a:cxn>
                  <a:cxn ang="0">
                    <a:pos x="27" y="45"/>
                  </a:cxn>
                  <a:cxn ang="0">
                    <a:pos x="27" y="45"/>
                  </a:cxn>
                  <a:cxn ang="0">
                    <a:pos x="36" y="45"/>
                  </a:cxn>
                  <a:cxn ang="0">
                    <a:pos x="36" y="45"/>
                  </a:cxn>
                  <a:cxn ang="0">
                    <a:pos x="45" y="45"/>
                  </a:cxn>
                  <a:cxn ang="0">
                    <a:pos x="53" y="34"/>
                  </a:cxn>
                  <a:cxn ang="0">
                    <a:pos x="53" y="34"/>
                  </a:cxn>
                  <a:cxn ang="0">
                    <a:pos x="62" y="34"/>
                  </a:cxn>
                  <a:cxn ang="0">
                    <a:pos x="71" y="34"/>
                  </a:cxn>
                  <a:cxn ang="0">
                    <a:pos x="71" y="34"/>
                  </a:cxn>
                  <a:cxn ang="0">
                    <a:pos x="80" y="22"/>
                  </a:cxn>
                  <a:cxn ang="0">
                    <a:pos x="80" y="22"/>
                  </a:cxn>
                  <a:cxn ang="0">
                    <a:pos x="80" y="0"/>
                  </a:cxn>
                  <a:cxn ang="0">
                    <a:pos x="89" y="11"/>
                  </a:cxn>
                  <a:cxn ang="0">
                    <a:pos x="89" y="11"/>
                  </a:cxn>
                  <a:cxn ang="0">
                    <a:pos x="89" y="11"/>
                  </a:cxn>
                  <a:cxn ang="0">
                    <a:pos x="89" y="11"/>
                  </a:cxn>
                  <a:cxn ang="0">
                    <a:pos x="89" y="11"/>
                  </a:cxn>
                  <a:cxn ang="0">
                    <a:pos x="80" y="11"/>
                  </a:cxn>
                  <a:cxn ang="0">
                    <a:pos x="80" y="11"/>
                  </a:cxn>
                  <a:cxn ang="0">
                    <a:pos x="80" y="11"/>
                  </a:cxn>
                  <a:cxn ang="0">
                    <a:pos x="80" y="0"/>
                  </a:cxn>
                  <a:cxn ang="0">
                    <a:pos x="80" y="0"/>
                  </a:cxn>
                  <a:cxn ang="0">
                    <a:pos x="80" y="0"/>
                  </a:cxn>
                  <a:cxn ang="0">
                    <a:pos x="80" y="0"/>
                  </a:cxn>
                  <a:cxn ang="0">
                    <a:pos x="80" y="0"/>
                  </a:cxn>
                  <a:cxn ang="0">
                    <a:pos x="71" y="11"/>
                  </a:cxn>
                  <a:cxn ang="0">
                    <a:pos x="71" y="11"/>
                  </a:cxn>
                  <a:cxn ang="0">
                    <a:pos x="71" y="11"/>
                  </a:cxn>
                  <a:cxn ang="0">
                    <a:pos x="80" y="22"/>
                  </a:cxn>
                </a:cxnLst>
                <a:rect l="0" t="0" r="r" b="b"/>
                <a:pathLst>
                  <a:path w="89" h="56">
                    <a:moveTo>
                      <a:pt x="80" y="22"/>
                    </a:moveTo>
                    <a:lnTo>
                      <a:pt x="71" y="11"/>
                    </a:lnTo>
                    <a:lnTo>
                      <a:pt x="71" y="11"/>
                    </a:lnTo>
                    <a:lnTo>
                      <a:pt x="71" y="11"/>
                    </a:lnTo>
                    <a:lnTo>
                      <a:pt x="71" y="11"/>
                    </a:lnTo>
                    <a:lnTo>
                      <a:pt x="71" y="11"/>
                    </a:lnTo>
                    <a:lnTo>
                      <a:pt x="62" y="22"/>
                    </a:lnTo>
                    <a:lnTo>
                      <a:pt x="62" y="22"/>
                    </a:lnTo>
                    <a:lnTo>
                      <a:pt x="62" y="22"/>
                    </a:lnTo>
                    <a:lnTo>
                      <a:pt x="62" y="22"/>
                    </a:lnTo>
                    <a:lnTo>
                      <a:pt x="62" y="22"/>
                    </a:lnTo>
                    <a:lnTo>
                      <a:pt x="53" y="22"/>
                    </a:lnTo>
                    <a:lnTo>
                      <a:pt x="53" y="22"/>
                    </a:lnTo>
                    <a:lnTo>
                      <a:pt x="53" y="22"/>
                    </a:lnTo>
                    <a:lnTo>
                      <a:pt x="45" y="22"/>
                    </a:lnTo>
                    <a:lnTo>
                      <a:pt x="45" y="22"/>
                    </a:lnTo>
                    <a:lnTo>
                      <a:pt x="45" y="22"/>
                    </a:lnTo>
                    <a:lnTo>
                      <a:pt x="45" y="22"/>
                    </a:lnTo>
                    <a:lnTo>
                      <a:pt x="36" y="22"/>
                    </a:lnTo>
                    <a:lnTo>
                      <a:pt x="36" y="34"/>
                    </a:lnTo>
                    <a:lnTo>
                      <a:pt x="36" y="34"/>
                    </a:lnTo>
                    <a:lnTo>
                      <a:pt x="27" y="34"/>
                    </a:lnTo>
                    <a:lnTo>
                      <a:pt x="27" y="34"/>
                    </a:lnTo>
                    <a:lnTo>
                      <a:pt x="27" y="34"/>
                    </a:lnTo>
                    <a:lnTo>
                      <a:pt x="18" y="34"/>
                    </a:lnTo>
                    <a:lnTo>
                      <a:pt x="18" y="34"/>
                    </a:lnTo>
                    <a:lnTo>
                      <a:pt x="18" y="34"/>
                    </a:lnTo>
                    <a:lnTo>
                      <a:pt x="9" y="34"/>
                    </a:lnTo>
                    <a:lnTo>
                      <a:pt x="9" y="34"/>
                    </a:lnTo>
                    <a:lnTo>
                      <a:pt x="9" y="45"/>
                    </a:lnTo>
                    <a:lnTo>
                      <a:pt x="9" y="45"/>
                    </a:lnTo>
                    <a:lnTo>
                      <a:pt x="9" y="45"/>
                    </a:lnTo>
                    <a:lnTo>
                      <a:pt x="0" y="45"/>
                    </a:lnTo>
                    <a:lnTo>
                      <a:pt x="0" y="56"/>
                    </a:lnTo>
                    <a:lnTo>
                      <a:pt x="18" y="56"/>
                    </a:lnTo>
                    <a:lnTo>
                      <a:pt x="18" y="56"/>
                    </a:lnTo>
                    <a:lnTo>
                      <a:pt x="18" y="56"/>
                    </a:lnTo>
                    <a:lnTo>
                      <a:pt x="18" y="56"/>
                    </a:lnTo>
                    <a:lnTo>
                      <a:pt x="18" y="56"/>
                    </a:lnTo>
                    <a:lnTo>
                      <a:pt x="18" y="45"/>
                    </a:lnTo>
                    <a:lnTo>
                      <a:pt x="18" y="45"/>
                    </a:lnTo>
                    <a:lnTo>
                      <a:pt x="18" y="45"/>
                    </a:lnTo>
                    <a:lnTo>
                      <a:pt x="27" y="45"/>
                    </a:lnTo>
                    <a:lnTo>
                      <a:pt x="27" y="45"/>
                    </a:lnTo>
                    <a:lnTo>
                      <a:pt x="27" y="45"/>
                    </a:lnTo>
                    <a:lnTo>
                      <a:pt x="27" y="45"/>
                    </a:lnTo>
                    <a:lnTo>
                      <a:pt x="36" y="45"/>
                    </a:lnTo>
                    <a:lnTo>
                      <a:pt x="36" y="45"/>
                    </a:lnTo>
                    <a:lnTo>
                      <a:pt x="36" y="45"/>
                    </a:lnTo>
                    <a:lnTo>
                      <a:pt x="36" y="45"/>
                    </a:lnTo>
                    <a:lnTo>
                      <a:pt x="45" y="45"/>
                    </a:lnTo>
                    <a:lnTo>
                      <a:pt x="45" y="45"/>
                    </a:lnTo>
                    <a:lnTo>
                      <a:pt x="45" y="45"/>
                    </a:lnTo>
                    <a:lnTo>
                      <a:pt x="53" y="34"/>
                    </a:lnTo>
                    <a:lnTo>
                      <a:pt x="53" y="34"/>
                    </a:lnTo>
                    <a:lnTo>
                      <a:pt x="53" y="34"/>
                    </a:lnTo>
                    <a:lnTo>
                      <a:pt x="62" y="34"/>
                    </a:lnTo>
                    <a:lnTo>
                      <a:pt x="62" y="34"/>
                    </a:lnTo>
                    <a:lnTo>
                      <a:pt x="62" y="34"/>
                    </a:lnTo>
                    <a:lnTo>
                      <a:pt x="71" y="34"/>
                    </a:lnTo>
                    <a:lnTo>
                      <a:pt x="71" y="34"/>
                    </a:lnTo>
                    <a:lnTo>
                      <a:pt x="71" y="34"/>
                    </a:lnTo>
                    <a:lnTo>
                      <a:pt x="80" y="22"/>
                    </a:lnTo>
                    <a:lnTo>
                      <a:pt x="80" y="22"/>
                    </a:lnTo>
                    <a:lnTo>
                      <a:pt x="80" y="22"/>
                    </a:lnTo>
                    <a:lnTo>
                      <a:pt x="80" y="22"/>
                    </a:lnTo>
                    <a:lnTo>
                      <a:pt x="89" y="11"/>
                    </a:lnTo>
                    <a:lnTo>
                      <a:pt x="80" y="0"/>
                    </a:lnTo>
                    <a:lnTo>
                      <a:pt x="89" y="11"/>
                    </a:lnTo>
                    <a:lnTo>
                      <a:pt x="89" y="11"/>
                    </a:lnTo>
                    <a:lnTo>
                      <a:pt x="89" y="11"/>
                    </a:lnTo>
                    <a:lnTo>
                      <a:pt x="89" y="11"/>
                    </a:lnTo>
                    <a:lnTo>
                      <a:pt x="89" y="11"/>
                    </a:lnTo>
                    <a:lnTo>
                      <a:pt x="89" y="11"/>
                    </a:lnTo>
                    <a:lnTo>
                      <a:pt x="89" y="11"/>
                    </a:lnTo>
                    <a:lnTo>
                      <a:pt x="89" y="11"/>
                    </a:lnTo>
                    <a:lnTo>
                      <a:pt x="89" y="11"/>
                    </a:lnTo>
                    <a:lnTo>
                      <a:pt x="89" y="11"/>
                    </a:lnTo>
                    <a:lnTo>
                      <a:pt x="80" y="11"/>
                    </a:lnTo>
                    <a:lnTo>
                      <a:pt x="80" y="11"/>
                    </a:lnTo>
                    <a:lnTo>
                      <a:pt x="80" y="11"/>
                    </a:lnTo>
                    <a:lnTo>
                      <a:pt x="80" y="11"/>
                    </a:lnTo>
                    <a:lnTo>
                      <a:pt x="80" y="11"/>
                    </a:lnTo>
                    <a:lnTo>
                      <a:pt x="80" y="11"/>
                    </a:lnTo>
                    <a:lnTo>
                      <a:pt x="80" y="0"/>
                    </a:lnTo>
                    <a:lnTo>
                      <a:pt x="80" y="0"/>
                    </a:lnTo>
                    <a:lnTo>
                      <a:pt x="80" y="0"/>
                    </a:lnTo>
                    <a:lnTo>
                      <a:pt x="80" y="0"/>
                    </a:lnTo>
                    <a:lnTo>
                      <a:pt x="80" y="0"/>
                    </a:lnTo>
                    <a:lnTo>
                      <a:pt x="80" y="0"/>
                    </a:lnTo>
                    <a:lnTo>
                      <a:pt x="80" y="0"/>
                    </a:lnTo>
                    <a:lnTo>
                      <a:pt x="80" y="0"/>
                    </a:lnTo>
                    <a:lnTo>
                      <a:pt x="80" y="0"/>
                    </a:lnTo>
                    <a:lnTo>
                      <a:pt x="80" y="0"/>
                    </a:lnTo>
                    <a:lnTo>
                      <a:pt x="71" y="11"/>
                    </a:lnTo>
                    <a:lnTo>
                      <a:pt x="71" y="11"/>
                    </a:lnTo>
                    <a:lnTo>
                      <a:pt x="71" y="11"/>
                    </a:lnTo>
                    <a:lnTo>
                      <a:pt x="71" y="11"/>
                    </a:lnTo>
                    <a:lnTo>
                      <a:pt x="71" y="11"/>
                    </a:lnTo>
                    <a:lnTo>
                      <a:pt x="71" y="11"/>
                    </a:lnTo>
                    <a:lnTo>
                      <a:pt x="71" y="11"/>
                    </a:lnTo>
                    <a:lnTo>
                      <a:pt x="80" y="22"/>
                    </a:lnTo>
                    <a:close/>
                  </a:path>
                </a:pathLst>
              </a:custGeom>
              <a:solidFill>
                <a:srgbClr val="000000"/>
              </a:solidFill>
              <a:ln w="9525">
                <a:noFill/>
                <a:round/>
                <a:headEnd/>
                <a:tailEnd/>
              </a:ln>
            </p:spPr>
            <p:txBody>
              <a:bodyPr/>
              <a:lstStyle/>
              <a:p>
                <a:endParaRPr lang="en-US"/>
              </a:p>
            </p:txBody>
          </p:sp>
          <p:sp>
            <p:nvSpPr>
              <p:cNvPr id="188433" name="Freeform 17"/>
              <p:cNvSpPr>
                <a:spLocks/>
              </p:cNvSpPr>
              <p:nvPr/>
            </p:nvSpPr>
            <p:spPr bwMode="auto">
              <a:xfrm>
                <a:off x="644" y="1344"/>
                <a:ext cx="89" cy="34"/>
              </a:xfrm>
              <a:custGeom>
                <a:avLst/>
                <a:gdLst/>
                <a:ahLst/>
                <a:cxnLst>
                  <a:cxn ang="0">
                    <a:pos x="9" y="12"/>
                  </a:cxn>
                  <a:cxn ang="0">
                    <a:pos x="18" y="12"/>
                  </a:cxn>
                  <a:cxn ang="0">
                    <a:pos x="18" y="12"/>
                  </a:cxn>
                  <a:cxn ang="0">
                    <a:pos x="18" y="12"/>
                  </a:cxn>
                  <a:cxn ang="0">
                    <a:pos x="27" y="12"/>
                  </a:cxn>
                  <a:cxn ang="0">
                    <a:pos x="27" y="12"/>
                  </a:cxn>
                  <a:cxn ang="0">
                    <a:pos x="36" y="23"/>
                  </a:cxn>
                  <a:cxn ang="0">
                    <a:pos x="36" y="23"/>
                  </a:cxn>
                  <a:cxn ang="0">
                    <a:pos x="45" y="23"/>
                  </a:cxn>
                  <a:cxn ang="0">
                    <a:pos x="45" y="23"/>
                  </a:cxn>
                  <a:cxn ang="0">
                    <a:pos x="54" y="23"/>
                  </a:cxn>
                  <a:cxn ang="0">
                    <a:pos x="54" y="23"/>
                  </a:cxn>
                  <a:cxn ang="0">
                    <a:pos x="62" y="34"/>
                  </a:cxn>
                  <a:cxn ang="0">
                    <a:pos x="71" y="34"/>
                  </a:cxn>
                  <a:cxn ang="0">
                    <a:pos x="71" y="34"/>
                  </a:cxn>
                  <a:cxn ang="0">
                    <a:pos x="80" y="34"/>
                  </a:cxn>
                  <a:cxn ang="0">
                    <a:pos x="89" y="34"/>
                  </a:cxn>
                  <a:cxn ang="0">
                    <a:pos x="80" y="12"/>
                  </a:cxn>
                  <a:cxn ang="0">
                    <a:pos x="80" y="23"/>
                  </a:cxn>
                  <a:cxn ang="0">
                    <a:pos x="71" y="12"/>
                  </a:cxn>
                  <a:cxn ang="0">
                    <a:pos x="71" y="12"/>
                  </a:cxn>
                  <a:cxn ang="0">
                    <a:pos x="62" y="12"/>
                  </a:cxn>
                  <a:cxn ang="0">
                    <a:pos x="62" y="12"/>
                  </a:cxn>
                  <a:cxn ang="0">
                    <a:pos x="54" y="12"/>
                  </a:cxn>
                  <a:cxn ang="0">
                    <a:pos x="54" y="12"/>
                  </a:cxn>
                  <a:cxn ang="0">
                    <a:pos x="45" y="12"/>
                  </a:cxn>
                  <a:cxn ang="0">
                    <a:pos x="36" y="0"/>
                  </a:cxn>
                  <a:cxn ang="0">
                    <a:pos x="36" y="0"/>
                  </a:cxn>
                  <a:cxn ang="0">
                    <a:pos x="27" y="0"/>
                  </a:cxn>
                  <a:cxn ang="0">
                    <a:pos x="27" y="0"/>
                  </a:cxn>
                  <a:cxn ang="0">
                    <a:pos x="18" y="0"/>
                  </a:cxn>
                  <a:cxn ang="0">
                    <a:pos x="18" y="0"/>
                  </a:cxn>
                  <a:cxn ang="0">
                    <a:pos x="9" y="0"/>
                  </a:cxn>
                  <a:cxn ang="0">
                    <a:pos x="18" y="12"/>
                  </a:cxn>
                  <a:cxn ang="0">
                    <a:pos x="9" y="0"/>
                  </a:cxn>
                  <a:cxn ang="0">
                    <a:pos x="0" y="0"/>
                  </a:cxn>
                  <a:cxn ang="0">
                    <a:pos x="0" y="0"/>
                  </a:cxn>
                  <a:cxn ang="0">
                    <a:pos x="0" y="0"/>
                  </a:cxn>
                  <a:cxn ang="0">
                    <a:pos x="0" y="12"/>
                  </a:cxn>
                  <a:cxn ang="0">
                    <a:pos x="0" y="12"/>
                  </a:cxn>
                  <a:cxn ang="0">
                    <a:pos x="0" y="12"/>
                  </a:cxn>
                  <a:cxn ang="0">
                    <a:pos x="0" y="12"/>
                  </a:cxn>
                  <a:cxn ang="0">
                    <a:pos x="0" y="12"/>
                  </a:cxn>
                  <a:cxn ang="0">
                    <a:pos x="0" y="12"/>
                  </a:cxn>
                  <a:cxn ang="0">
                    <a:pos x="0" y="12"/>
                  </a:cxn>
                  <a:cxn ang="0">
                    <a:pos x="9" y="12"/>
                  </a:cxn>
                  <a:cxn ang="0">
                    <a:pos x="9" y="12"/>
                  </a:cxn>
                  <a:cxn ang="0">
                    <a:pos x="9" y="12"/>
                  </a:cxn>
                  <a:cxn ang="0">
                    <a:pos x="9" y="12"/>
                  </a:cxn>
                  <a:cxn ang="0">
                    <a:pos x="9" y="12"/>
                  </a:cxn>
                  <a:cxn ang="0">
                    <a:pos x="0" y="12"/>
                  </a:cxn>
                </a:cxnLst>
                <a:rect l="0" t="0" r="r" b="b"/>
                <a:pathLst>
                  <a:path w="89" h="34">
                    <a:moveTo>
                      <a:pt x="0" y="12"/>
                    </a:moveTo>
                    <a:lnTo>
                      <a:pt x="9" y="12"/>
                    </a:lnTo>
                    <a:lnTo>
                      <a:pt x="9" y="12"/>
                    </a:lnTo>
                    <a:lnTo>
                      <a:pt x="18" y="12"/>
                    </a:lnTo>
                    <a:lnTo>
                      <a:pt x="18" y="12"/>
                    </a:lnTo>
                    <a:lnTo>
                      <a:pt x="18" y="12"/>
                    </a:lnTo>
                    <a:lnTo>
                      <a:pt x="18" y="12"/>
                    </a:lnTo>
                    <a:lnTo>
                      <a:pt x="18" y="12"/>
                    </a:lnTo>
                    <a:lnTo>
                      <a:pt x="27" y="12"/>
                    </a:lnTo>
                    <a:lnTo>
                      <a:pt x="27" y="12"/>
                    </a:lnTo>
                    <a:lnTo>
                      <a:pt x="27" y="12"/>
                    </a:lnTo>
                    <a:lnTo>
                      <a:pt x="27" y="12"/>
                    </a:lnTo>
                    <a:lnTo>
                      <a:pt x="27" y="12"/>
                    </a:lnTo>
                    <a:lnTo>
                      <a:pt x="36" y="23"/>
                    </a:lnTo>
                    <a:lnTo>
                      <a:pt x="36" y="23"/>
                    </a:lnTo>
                    <a:lnTo>
                      <a:pt x="36" y="23"/>
                    </a:lnTo>
                    <a:lnTo>
                      <a:pt x="36" y="23"/>
                    </a:lnTo>
                    <a:lnTo>
                      <a:pt x="45" y="23"/>
                    </a:lnTo>
                    <a:lnTo>
                      <a:pt x="45" y="23"/>
                    </a:lnTo>
                    <a:lnTo>
                      <a:pt x="45" y="23"/>
                    </a:lnTo>
                    <a:lnTo>
                      <a:pt x="54" y="23"/>
                    </a:lnTo>
                    <a:lnTo>
                      <a:pt x="54" y="23"/>
                    </a:lnTo>
                    <a:lnTo>
                      <a:pt x="54" y="23"/>
                    </a:lnTo>
                    <a:lnTo>
                      <a:pt x="54" y="23"/>
                    </a:lnTo>
                    <a:lnTo>
                      <a:pt x="62" y="34"/>
                    </a:lnTo>
                    <a:lnTo>
                      <a:pt x="62" y="34"/>
                    </a:lnTo>
                    <a:lnTo>
                      <a:pt x="62" y="34"/>
                    </a:lnTo>
                    <a:lnTo>
                      <a:pt x="71" y="34"/>
                    </a:lnTo>
                    <a:lnTo>
                      <a:pt x="71" y="34"/>
                    </a:lnTo>
                    <a:lnTo>
                      <a:pt x="71" y="34"/>
                    </a:lnTo>
                    <a:lnTo>
                      <a:pt x="80" y="34"/>
                    </a:lnTo>
                    <a:lnTo>
                      <a:pt x="80" y="34"/>
                    </a:lnTo>
                    <a:lnTo>
                      <a:pt x="89" y="34"/>
                    </a:lnTo>
                    <a:lnTo>
                      <a:pt x="89" y="34"/>
                    </a:lnTo>
                    <a:lnTo>
                      <a:pt x="89" y="12"/>
                    </a:lnTo>
                    <a:lnTo>
                      <a:pt x="80" y="12"/>
                    </a:lnTo>
                    <a:lnTo>
                      <a:pt x="80" y="23"/>
                    </a:lnTo>
                    <a:lnTo>
                      <a:pt x="80" y="23"/>
                    </a:lnTo>
                    <a:lnTo>
                      <a:pt x="80" y="23"/>
                    </a:lnTo>
                    <a:lnTo>
                      <a:pt x="71" y="12"/>
                    </a:lnTo>
                    <a:lnTo>
                      <a:pt x="71" y="12"/>
                    </a:lnTo>
                    <a:lnTo>
                      <a:pt x="71" y="12"/>
                    </a:lnTo>
                    <a:lnTo>
                      <a:pt x="62" y="12"/>
                    </a:lnTo>
                    <a:lnTo>
                      <a:pt x="62" y="12"/>
                    </a:lnTo>
                    <a:lnTo>
                      <a:pt x="62" y="12"/>
                    </a:lnTo>
                    <a:lnTo>
                      <a:pt x="62" y="12"/>
                    </a:lnTo>
                    <a:lnTo>
                      <a:pt x="54" y="12"/>
                    </a:lnTo>
                    <a:lnTo>
                      <a:pt x="54" y="12"/>
                    </a:lnTo>
                    <a:lnTo>
                      <a:pt x="54" y="12"/>
                    </a:lnTo>
                    <a:lnTo>
                      <a:pt x="54" y="12"/>
                    </a:lnTo>
                    <a:lnTo>
                      <a:pt x="45" y="12"/>
                    </a:lnTo>
                    <a:lnTo>
                      <a:pt x="45" y="12"/>
                    </a:lnTo>
                    <a:lnTo>
                      <a:pt x="45" y="12"/>
                    </a:lnTo>
                    <a:lnTo>
                      <a:pt x="36" y="0"/>
                    </a:lnTo>
                    <a:lnTo>
                      <a:pt x="36" y="0"/>
                    </a:lnTo>
                    <a:lnTo>
                      <a:pt x="36" y="0"/>
                    </a:lnTo>
                    <a:lnTo>
                      <a:pt x="36" y="0"/>
                    </a:lnTo>
                    <a:lnTo>
                      <a:pt x="27" y="0"/>
                    </a:lnTo>
                    <a:lnTo>
                      <a:pt x="27" y="0"/>
                    </a:lnTo>
                    <a:lnTo>
                      <a:pt x="27" y="0"/>
                    </a:lnTo>
                    <a:lnTo>
                      <a:pt x="27" y="0"/>
                    </a:lnTo>
                    <a:lnTo>
                      <a:pt x="18" y="0"/>
                    </a:lnTo>
                    <a:lnTo>
                      <a:pt x="18" y="0"/>
                    </a:lnTo>
                    <a:lnTo>
                      <a:pt x="18" y="0"/>
                    </a:lnTo>
                    <a:lnTo>
                      <a:pt x="9" y="0"/>
                    </a:lnTo>
                    <a:lnTo>
                      <a:pt x="9" y="0"/>
                    </a:lnTo>
                    <a:lnTo>
                      <a:pt x="9" y="0"/>
                    </a:lnTo>
                    <a:lnTo>
                      <a:pt x="18" y="12"/>
                    </a:lnTo>
                    <a:lnTo>
                      <a:pt x="9" y="0"/>
                    </a:lnTo>
                    <a:lnTo>
                      <a:pt x="9" y="0"/>
                    </a:lnTo>
                    <a:lnTo>
                      <a:pt x="9" y="0"/>
                    </a:lnTo>
                    <a:lnTo>
                      <a:pt x="0" y="0"/>
                    </a:lnTo>
                    <a:lnTo>
                      <a:pt x="0" y="0"/>
                    </a:lnTo>
                    <a:lnTo>
                      <a:pt x="0" y="0"/>
                    </a:lnTo>
                    <a:lnTo>
                      <a:pt x="0" y="0"/>
                    </a:lnTo>
                    <a:lnTo>
                      <a:pt x="0" y="0"/>
                    </a:lnTo>
                    <a:lnTo>
                      <a:pt x="0" y="0"/>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9" y="12"/>
                    </a:lnTo>
                    <a:lnTo>
                      <a:pt x="9" y="12"/>
                    </a:lnTo>
                    <a:lnTo>
                      <a:pt x="9" y="12"/>
                    </a:lnTo>
                    <a:lnTo>
                      <a:pt x="9" y="12"/>
                    </a:lnTo>
                    <a:lnTo>
                      <a:pt x="9" y="12"/>
                    </a:lnTo>
                    <a:lnTo>
                      <a:pt x="9" y="12"/>
                    </a:lnTo>
                    <a:lnTo>
                      <a:pt x="9" y="12"/>
                    </a:lnTo>
                    <a:lnTo>
                      <a:pt x="9" y="12"/>
                    </a:lnTo>
                    <a:lnTo>
                      <a:pt x="9" y="12"/>
                    </a:lnTo>
                    <a:lnTo>
                      <a:pt x="9" y="12"/>
                    </a:lnTo>
                    <a:lnTo>
                      <a:pt x="0" y="12"/>
                    </a:lnTo>
                    <a:close/>
                  </a:path>
                </a:pathLst>
              </a:custGeom>
              <a:solidFill>
                <a:srgbClr val="000000"/>
              </a:solidFill>
              <a:ln w="9525">
                <a:noFill/>
                <a:round/>
                <a:headEnd/>
                <a:tailEnd/>
              </a:ln>
            </p:spPr>
            <p:txBody>
              <a:bodyPr/>
              <a:lstStyle/>
              <a:p>
                <a:endParaRPr lang="en-US"/>
              </a:p>
            </p:txBody>
          </p:sp>
          <p:sp>
            <p:nvSpPr>
              <p:cNvPr id="188434" name="Freeform 18"/>
              <p:cNvSpPr>
                <a:spLocks/>
              </p:cNvSpPr>
              <p:nvPr/>
            </p:nvSpPr>
            <p:spPr bwMode="auto">
              <a:xfrm>
                <a:off x="644" y="1277"/>
                <a:ext cx="71" cy="79"/>
              </a:xfrm>
              <a:custGeom>
                <a:avLst/>
                <a:gdLst/>
                <a:ahLst/>
                <a:cxnLst>
                  <a:cxn ang="0">
                    <a:pos x="54" y="11"/>
                  </a:cxn>
                  <a:cxn ang="0">
                    <a:pos x="54" y="11"/>
                  </a:cxn>
                  <a:cxn ang="0">
                    <a:pos x="54" y="11"/>
                  </a:cxn>
                  <a:cxn ang="0">
                    <a:pos x="54" y="22"/>
                  </a:cxn>
                  <a:cxn ang="0">
                    <a:pos x="45" y="22"/>
                  </a:cxn>
                  <a:cxn ang="0">
                    <a:pos x="45" y="22"/>
                  </a:cxn>
                  <a:cxn ang="0">
                    <a:pos x="36" y="33"/>
                  </a:cxn>
                  <a:cxn ang="0">
                    <a:pos x="36" y="33"/>
                  </a:cxn>
                  <a:cxn ang="0">
                    <a:pos x="27" y="33"/>
                  </a:cxn>
                  <a:cxn ang="0">
                    <a:pos x="27" y="45"/>
                  </a:cxn>
                  <a:cxn ang="0">
                    <a:pos x="18" y="45"/>
                  </a:cxn>
                  <a:cxn ang="0">
                    <a:pos x="18" y="45"/>
                  </a:cxn>
                  <a:cxn ang="0">
                    <a:pos x="9" y="56"/>
                  </a:cxn>
                  <a:cxn ang="0">
                    <a:pos x="9" y="56"/>
                  </a:cxn>
                  <a:cxn ang="0">
                    <a:pos x="0" y="67"/>
                  </a:cxn>
                  <a:cxn ang="0">
                    <a:pos x="0" y="67"/>
                  </a:cxn>
                  <a:cxn ang="0">
                    <a:pos x="0" y="79"/>
                  </a:cxn>
                  <a:cxn ang="0">
                    <a:pos x="18" y="67"/>
                  </a:cxn>
                  <a:cxn ang="0">
                    <a:pos x="18" y="67"/>
                  </a:cxn>
                  <a:cxn ang="0">
                    <a:pos x="18" y="67"/>
                  </a:cxn>
                  <a:cxn ang="0">
                    <a:pos x="18" y="67"/>
                  </a:cxn>
                  <a:cxn ang="0">
                    <a:pos x="18" y="56"/>
                  </a:cxn>
                  <a:cxn ang="0">
                    <a:pos x="27" y="56"/>
                  </a:cxn>
                  <a:cxn ang="0">
                    <a:pos x="27" y="56"/>
                  </a:cxn>
                  <a:cxn ang="0">
                    <a:pos x="36" y="45"/>
                  </a:cxn>
                  <a:cxn ang="0">
                    <a:pos x="36" y="45"/>
                  </a:cxn>
                  <a:cxn ang="0">
                    <a:pos x="45" y="45"/>
                  </a:cxn>
                  <a:cxn ang="0">
                    <a:pos x="45" y="45"/>
                  </a:cxn>
                  <a:cxn ang="0">
                    <a:pos x="54" y="33"/>
                  </a:cxn>
                  <a:cxn ang="0">
                    <a:pos x="62" y="33"/>
                  </a:cxn>
                  <a:cxn ang="0">
                    <a:pos x="62" y="22"/>
                  </a:cxn>
                  <a:cxn ang="0">
                    <a:pos x="62" y="22"/>
                  </a:cxn>
                  <a:cxn ang="0">
                    <a:pos x="62" y="11"/>
                  </a:cxn>
                  <a:cxn ang="0">
                    <a:pos x="54" y="0"/>
                  </a:cxn>
                  <a:cxn ang="0">
                    <a:pos x="71" y="11"/>
                  </a:cxn>
                  <a:cxn ang="0">
                    <a:pos x="71" y="11"/>
                  </a:cxn>
                  <a:cxn ang="0">
                    <a:pos x="62" y="0"/>
                  </a:cxn>
                  <a:cxn ang="0">
                    <a:pos x="62" y="0"/>
                  </a:cxn>
                  <a:cxn ang="0">
                    <a:pos x="62" y="0"/>
                  </a:cxn>
                  <a:cxn ang="0">
                    <a:pos x="62" y="0"/>
                  </a:cxn>
                  <a:cxn ang="0">
                    <a:pos x="62" y="0"/>
                  </a:cxn>
                  <a:cxn ang="0">
                    <a:pos x="62" y="0"/>
                  </a:cxn>
                  <a:cxn ang="0">
                    <a:pos x="62" y="0"/>
                  </a:cxn>
                  <a:cxn ang="0">
                    <a:pos x="62" y="0"/>
                  </a:cxn>
                  <a:cxn ang="0">
                    <a:pos x="62" y="0"/>
                  </a:cxn>
                  <a:cxn ang="0">
                    <a:pos x="54" y="0"/>
                  </a:cxn>
                  <a:cxn ang="0">
                    <a:pos x="54" y="0"/>
                  </a:cxn>
                  <a:cxn ang="0">
                    <a:pos x="54" y="0"/>
                  </a:cxn>
                  <a:cxn ang="0">
                    <a:pos x="54" y="0"/>
                  </a:cxn>
                  <a:cxn ang="0">
                    <a:pos x="54" y="11"/>
                  </a:cxn>
                  <a:cxn ang="0">
                    <a:pos x="62" y="11"/>
                  </a:cxn>
                </a:cxnLst>
                <a:rect l="0" t="0" r="r" b="b"/>
                <a:pathLst>
                  <a:path w="71" h="79">
                    <a:moveTo>
                      <a:pt x="62" y="11"/>
                    </a:moveTo>
                    <a:lnTo>
                      <a:pt x="54" y="11"/>
                    </a:lnTo>
                    <a:lnTo>
                      <a:pt x="54" y="11"/>
                    </a:lnTo>
                    <a:lnTo>
                      <a:pt x="54" y="11"/>
                    </a:lnTo>
                    <a:lnTo>
                      <a:pt x="54" y="11"/>
                    </a:lnTo>
                    <a:lnTo>
                      <a:pt x="54" y="11"/>
                    </a:lnTo>
                    <a:lnTo>
                      <a:pt x="54" y="22"/>
                    </a:lnTo>
                    <a:lnTo>
                      <a:pt x="54" y="22"/>
                    </a:lnTo>
                    <a:lnTo>
                      <a:pt x="45" y="22"/>
                    </a:lnTo>
                    <a:lnTo>
                      <a:pt x="45" y="22"/>
                    </a:lnTo>
                    <a:lnTo>
                      <a:pt x="45" y="22"/>
                    </a:lnTo>
                    <a:lnTo>
                      <a:pt x="45" y="22"/>
                    </a:lnTo>
                    <a:lnTo>
                      <a:pt x="45" y="33"/>
                    </a:lnTo>
                    <a:lnTo>
                      <a:pt x="36" y="33"/>
                    </a:lnTo>
                    <a:lnTo>
                      <a:pt x="36" y="33"/>
                    </a:lnTo>
                    <a:lnTo>
                      <a:pt x="36" y="33"/>
                    </a:lnTo>
                    <a:lnTo>
                      <a:pt x="36" y="33"/>
                    </a:lnTo>
                    <a:lnTo>
                      <a:pt x="27" y="33"/>
                    </a:lnTo>
                    <a:lnTo>
                      <a:pt x="27" y="33"/>
                    </a:lnTo>
                    <a:lnTo>
                      <a:pt x="27" y="45"/>
                    </a:lnTo>
                    <a:lnTo>
                      <a:pt x="18" y="45"/>
                    </a:lnTo>
                    <a:lnTo>
                      <a:pt x="18" y="45"/>
                    </a:lnTo>
                    <a:lnTo>
                      <a:pt x="18" y="45"/>
                    </a:lnTo>
                    <a:lnTo>
                      <a:pt x="18" y="45"/>
                    </a:lnTo>
                    <a:lnTo>
                      <a:pt x="9" y="45"/>
                    </a:lnTo>
                    <a:lnTo>
                      <a:pt x="9" y="56"/>
                    </a:lnTo>
                    <a:lnTo>
                      <a:pt x="9" y="56"/>
                    </a:lnTo>
                    <a:lnTo>
                      <a:pt x="9" y="56"/>
                    </a:lnTo>
                    <a:lnTo>
                      <a:pt x="9" y="56"/>
                    </a:lnTo>
                    <a:lnTo>
                      <a:pt x="0" y="67"/>
                    </a:lnTo>
                    <a:lnTo>
                      <a:pt x="0" y="67"/>
                    </a:lnTo>
                    <a:lnTo>
                      <a:pt x="0" y="67"/>
                    </a:lnTo>
                    <a:lnTo>
                      <a:pt x="0" y="67"/>
                    </a:lnTo>
                    <a:lnTo>
                      <a:pt x="0" y="79"/>
                    </a:lnTo>
                    <a:lnTo>
                      <a:pt x="18" y="79"/>
                    </a:lnTo>
                    <a:lnTo>
                      <a:pt x="18" y="67"/>
                    </a:lnTo>
                    <a:lnTo>
                      <a:pt x="18" y="67"/>
                    </a:lnTo>
                    <a:lnTo>
                      <a:pt x="18" y="67"/>
                    </a:lnTo>
                    <a:lnTo>
                      <a:pt x="18" y="67"/>
                    </a:lnTo>
                    <a:lnTo>
                      <a:pt x="18" y="67"/>
                    </a:lnTo>
                    <a:lnTo>
                      <a:pt x="18" y="67"/>
                    </a:lnTo>
                    <a:lnTo>
                      <a:pt x="18" y="67"/>
                    </a:lnTo>
                    <a:lnTo>
                      <a:pt x="18" y="56"/>
                    </a:lnTo>
                    <a:lnTo>
                      <a:pt x="18" y="56"/>
                    </a:lnTo>
                    <a:lnTo>
                      <a:pt x="27" y="56"/>
                    </a:lnTo>
                    <a:lnTo>
                      <a:pt x="27" y="56"/>
                    </a:lnTo>
                    <a:lnTo>
                      <a:pt x="27" y="56"/>
                    </a:lnTo>
                    <a:lnTo>
                      <a:pt x="27" y="56"/>
                    </a:lnTo>
                    <a:lnTo>
                      <a:pt x="36" y="56"/>
                    </a:lnTo>
                    <a:lnTo>
                      <a:pt x="36" y="45"/>
                    </a:lnTo>
                    <a:lnTo>
                      <a:pt x="36" y="45"/>
                    </a:lnTo>
                    <a:lnTo>
                      <a:pt x="36" y="45"/>
                    </a:lnTo>
                    <a:lnTo>
                      <a:pt x="45" y="45"/>
                    </a:lnTo>
                    <a:lnTo>
                      <a:pt x="45" y="45"/>
                    </a:lnTo>
                    <a:lnTo>
                      <a:pt x="45" y="45"/>
                    </a:lnTo>
                    <a:lnTo>
                      <a:pt x="45" y="45"/>
                    </a:lnTo>
                    <a:lnTo>
                      <a:pt x="54" y="33"/>
                    </a:lnTo>
                    <a:lnTo>
                      <a:pt x="54" y="33"/>
                    </a:lnTo>
                    <a:lnTo>
                      <a:pt x="54" y="33"/>
                    </a:lnTo>
                    <a:lnTo>
                      <a:pt x="62" y="33"/>
                    </a:lnTo>
                    <a:lnTo>
                      <a:pt x="62" y="33"/>
                    </a:lnTo>
                    <a:lnTo>
                      <a:pt x="62" y="22"/>
                    </a:lnTo>
                    <a:lnTo>
                      <a:pt x="62" y="22"/>
                    </a:lnTo>
                    <a:lnTo>
                      <a:pt x="62" y="22"/>
                    </a:lnTo>
                    <a:lnTo>
                      <a:pt x="62" y="11"/>
                    </a:lnTo>
                    <a:lnTo>
                      <a:pt x="62" y="11"/>
                    </a:lnTo>
                    <a:lnTo>
                      <a:pt x="71" y="11"/>
                    </a:lnTo>
                    <a:lnTo>
                      <a:pt x="54" y="0"/>
                    </a:lnTo>
                    <a:lnTo>
                      <a:pt x="71" y="11"/>
                    </a:lnTo>
                    <a:lnTo>
                      <a:pt x="71" y="11"/>
                    </a:lnTo>
                    <a:lnTo>
                      <a:pt x="71" y="11"/>
                    </a:lnTo>
                    <a:lnTo>
                      <a:pt x="71" y="11"/>
                    </a:lnTo>
                    <a:lnTo>
                      <a:pt x="62" y="0"/>
                    </a:lnTo>
                    <a:lnTo>
                      <a:pt x="62" y="0"/>
                    </a:lnTo>
                    <a:lnTo>
                      <a:pt x="62" y="0"/>
                    </a:lnTo>
                    <a:lnTo>
                      <a:pt x="62" y="0"/>
                    </a:lnTo>
                    <a:lnTo>
                      <a:pt x="62" y="0"/>
                    </a:lnTo>
                    <a:lnTo>
                      <a:pt x="62" y="0"/>
                    </a:lnTo>
                    <a:lnTo>
                      <a:pt x="62" y="0"/>
                    </a:lnTo>
                    <a:lnTo>
                      <a:pt x="62" y="0"/>
                    </a:lnTo>
                    <a:lnTo>
                      <a:pt x="62" y="0"/>
                    </a:lnTo>
                    <a:lnTo>
                      <a:pt x="62" y="0"/>
                    </a:lnTo>
                    <a:lnTo>
                      <a:pt x="62" y="0"/>
                    </a:lnTo>
                    <a:lnTo>
                      <a:pt x="62" y="0"/>
                    </a:lnTo>
                    <a:lnTo>
                      <a:pt x="62" y="0"/>
                    </a:lnTo>
                    <a:lnTo>
                      <a:pt x="62" y="0"/>
                    </a:lnTo>
                    <a:lnTo>
                      <a:pt x="62" y="0"/>
                    </a:lnTo>
                    <a:lnTo>
                      <a:pt x="62" y="0"/>
                    </a:lnTo>
                    <a:lnTo>
                      <a:pt x="62" y="0"/>
                    </a:lnTo>
                    <a:lnTo>
                      <a:pt x="62" y="0"/>
                    </a:lnTo>
                    <a:lnTo>
                      <a:pt x="54" y="0"/>
                    </a:lnTo>
                    <a:lnTo>
                      <a:pt x="54" y="0"/>
                    </a:lnTo>
                    <a:lnTo>
                      <a:pt x="54" y="0"/>
                    </a:lnTo>
                    <a:lnTo>
                      <a:pt x="54" y="0"/>
                    </a:lnTo>
                    <a:lnTo>
                      <a:pt x="54" y="0"/>
                    </a:lnTo>
                    <a:lnTo>
                      <a:pt x="54" y="0"/>
                    </a:lnTo>
                    <a:lnTo>
                      <a:pt x="54" y="0"/>
                    </a:lnTo>
                    <a:lnTo>
                      <a:pt x="54" y="0"/>
                    </a:lnTo>
                    <a:lnTo>
                      <a:pt x="54" y="11"/>
                    </a:lnTo>
                    <a:lnTo>
                      <a:pt x="54" y="11"/>
                    </a:lnTo>
                    <a:lnTo>
                      <a:pt x="54" y="11"/>
                    </a:lnTo>
                    <a:lnTo>
                      <a:pt x="62" y="11"/>
                    </a:lnTo>
                    <a:close/>
                  </a:path>
                </a:pathLst>
              </a:custGeom>
              <a:solidFill>
                <a:srgbClr val="000000"/>
              </a:solidFill>
              <a:ln w="9525">
                <a:noFill/>
                <a:round/>
                <a:headEnd/>
                <a:tailEnd/>
              </a:ln>
            </p:spPr>
            <p:txBody>
              <a:bodyPr/>
              <a:lstStyle/>
              <a:p>
                <a:endParaRPr lang="en-US"/>
              </a:p>
            </p:txBody>
          </p:sp>
          <p:sp>
            <p:nvSpPr>
              <p:cNvPr id="188435" name="Freeform 19"/>
              <p:cNvSpPr>
                <a:spLocks/>
              </p:cNvSpPr>
              <p:nvPr/>
            </p:nvSpPr>
            <p:spPr bwMode="auto">
              <a:xfrm>
                <a:off x="617" y="1277"/>
                <a:ext cx="89" cy="33"/>
              </a:xfrm>
              <a:custGeom>
                <a:avLst/>
                <a:gdLst/>
                <a:ahLst/>
                <a:cxnLst>
                  <a:cxn ang="0">
                    <a:pos x="9" y="33"/>
                  </a:cxn>
                  <a:cxn ang="0">
                    <a:pos x="18" y="22"/>
                  </a:cxn>
                  <a:cxn ang="0">
                    <a:pos x="18" y="22"/>
                  </a:cxn>
                  <a:cxn ang="0">
                    <a:pos x="18" y="22"/>
                  </a:cxn>
                  <a:cxn ang="0">
                    <a:pos x="27" y="22"/>
                  </a:cxn>
                  <a:cxn ang="0">
                    <a:pos x="27" y="22"/>
                  </a:cxn>
                  <a:cxn ang="0">
                    <a:pos x="36" y="22"/>
                  </a:cxn>
                  <a:cxn ang="0">
                    <a:pos x="36" y="22"/>
                  </a:cxn>
                  <a:cxn ang="0">
                    <a:pos x="45" y="22"/>
                  </a:cxn>
                  <a:cxn ang="0">
                    <a:pos x="54" y="22"/>
                  </a:cxn>
                  <a:cxn ang="0">
                    <a:pos x="54" y="22"/>
                  </a:cxn>
                  <a:cxn ang="0">
                    <a:pos x="63" y="22"/>
                  </a:cxn>
                  <a:cxn ang="0">
                    <a:pos x="63" y="22"/>
                  </a:cxn>
                  <a:cxn ang="0">
                    <a:pos x="72" y="22"/>
                  </a:cxn>
                  <a:cxn ang="0">
                    <a:pos x="81" y="22"/>
                  </a:cxn>
                  <a:cxn ang="0">
                    <a:pos x="81" y="22"/>
                  </a:cxn>
                  <a:cxn ang="0">
                    <a:pos x="89" y="11"/>
                  </a:cxn>
                  <a:cxn ang="0">
                    <a:pos x="81" y="0"/>
                  </a:cxn>
                  <a:cxn ang="0">
                    <a:pos x="81" y="11"/>
                  </a:cxn>
                  <a:cxn ang="0">
                    <a:pos x="72" y="11"/>
                  </a:cxn>
                  <a:cxn ang="0">
                    <a:pos x="72" y="11"/>
                  </a:cxn>
                  <a:cxn ang="0">
                    <a:pos x="63" y="11"/>
                  </a:cxn>
                  <a:cxn ang="0">
                    <a:pos x="54" y="11"/>
                  </a:cxn>
                  <a:cxn ang="0">
                    <a:pos x="54" y="11"/>
                  </a:cxn>
                  <a:cxn ang="0">
                    <a:pos x="45" y="11"/>
                  </a:cxn>
                  <a:cxn ang="0">
                    <a:pos x="45" y="11"/>
                  </a:cxn>
                  <a:cxn ang="0">
                    <a:pos x="36" y="11"/>
                  </a:cxn>
                  <a:cxn ang="0">
                    <a:pos x="36" y="11"/>
                  </a:cxn>
                  <a:cxn ang="0">
                    <a:pos x="27" y="11"/>
                  </a:cxn>
                  <a:cxn ang="0">
                    <a:pos x="18" y="11"/>
                  </a:cxn>
                  <a:cxn ang="0">
                    <a:pos x="18" y="11"/>
                  </a:cxn>
                  <a:cxn ang="0">
                    <a:pos x="9" y="11"/>
                  </a:cxn>
                  <a:cxn ang="0">
                    <a:pos x="9" y="11"/>
                  </a:cxn>
                  <a:cxn ang="0">
                    <a:pos x="18" y="22"/>
                  </a:cxn>
                  <a:cxn ang="0">
                    <a:pos x="0" y="22"/>
                  </a:cxn>
                  <a:cxn ang="0">
                    <a:pos x="0" y="22"/>
                  </a:cxn>
                  <a:cxn ang="0">
                    <a:pos x="0" y="22"/>
                  </a:cxn>
                  <a:cxn ang="0">
                    <a:pos x="0" y="22"/>
                  </a:cxn>
                  <a:cxn ang="0">
                    <a:pos x="0" y="22"/>
                  </a:cxn>
                  <a:cxn ang="0">
                    <a:pos x="0" y="22"/>
                  </a:cxn>
                  <a:cxn ang="0">
                    <a:pos x="0" y="22"/>
                  </a:cxn>
                  <a:cxn ang="0">
                    <a:pos x="0" y="22"/>
                  </a:cxn>
                  <a:cxn ang="0">
                    <a:pos x="0" y="33"/>
                  </a:cxn>
                  <a:cxn ang="0">
                    <a:pos x="0" y="33"/>
                  </a:cxn>
                  <a:cxn ang="0">
                    <a:pos x="9" y="33"/>
                  </a:cxn>
                  <a:cxn ang="0">
                    <a:pos x="9" y="33"/>
                  </a:cxn>
                  <a:cxn ang="0">
                    <a:pos x="9" y="33"/>
                  </a:cxn>
                  <a:cxn ang="0">
                    <a:pos x="9" y="33"/>
                  </a:cxn>
                  <a:cxn ang="0">
                    <a:pos x="9" y="33"/>
                  </a:cxn>
                  <a:cxn ang="0">
                    <a:pos x="9" y="33"/>
                  </a:cxn>
                  <a:cxn ang="0">
                    <a:pos x="0" y="22"/>
                  </a:cxn>
                </a:cxnLst>
                <a:rect l="0" t="0" r="r" b="b"/>
                <a:pathLst>
                  <a:path w="89" h="33">
                    <a:moveTo>
                      <a:pt x="0" y="22"/>
                    </a:moveTo>
                    <a:lnTo>
                      <a:pt x="9" y="33"/>
                    </a:lnTo>
                    <a:lnTo>
                      <a:pt x="18" y="22"/>
                    </a:lnTo>
                    <a:lnTo>
                      <a:pt x="18" y="22"/>
                    </a:lnTo>
                    <a:lnTo>
                      <a:pt x="18" y="22"/>
                    </a:lnTo>
                    <a:lnTo>
                      <a:pt x="18" y="22"/>
                    </a:lnTo>
                    <a:lnTo>
                      <a:pt x="18" y="22"/>
                    </a:lnTo>
                    <a:lnTo>
                      <a:pt x="18" y="22"/>
                    </a:lnTo>
                    <a:lnTo>
                      <a:pt x="27" y="22"/>
                    </a:lnTo>
                    <a:lnTo>
                      <a:pt x="27" y="22"/>
                    </a:lnTo>
                    <a:lnTo>
                      <a:pt x="27" y="22"/>
                    </a:lnTo>
                    <a:lnTo>
                      <a:pt x="27" y="22"/>
                    </a:lnTo>
                    <a:lnTo>
                      <a:pt x="36" y="22"/>
                    </a:lnTo>
                    <a:lnTo>
                      <a:pt x="36" y="22"/>
                    </a:lnTo>
                    <a:lnTo>
                      <a:pt x="36" y="22"/>
                    </a:lnTo>
                    <a:lnTo>
                      <a:pt x="36" y="22"/>
                    </a:lnTo>
                    <a:lnTo>
                      <a:pt x="45" y="22"/>
                    </a:lnTo>
                    <a:lnTo>
                      <a:pt x="45" y="22"/>
                    </a:lnTo>
                    <a:lnTo>
                      <a:pt x="45" y="22"/>
                    </a:lnTo>
                    <a:lnTo>
                      <a:pt x="54" y="22"/>
                    </a:lnTo>
                    <a:lnTo>
                      <a:pt x="54" y="22"/>
                    </a:lnTo>
                    <a:lnTo>
                      <a:pt x="54" y="22"/>
                    </a:lnTo>
                    <a:lnTo>
                      <a:pt x="54" y="22"/>
                    </a:lnTo>
                    <a:lnTo>
                      <a:pt x="63" y="22"/>
                    </a:lnTo>
                    <a:lnTo>
                      <a:pt x="63" y="22"/>
                    </a:lnTo>
                    <a:lnTo>
                      <a:pt x="63" y="22"/>
                    </a:lnTo>
                    <a:lnTo>
                      <a:pt x="72" y="22"/>
                    </a:lnTo>
                    <a:lnTo>
                      <a:pt x="72" y="22"/>
                    </a:lnTo>
                    <a:lnTo>
                      <a:pt x="72" y="22"/>
                    </a:lnTo>
                    <a:lnTo>
                      <a:pt x="81" y="22"/>
                    </a:lnTo>
                    <a:lnTo>
                      <a:pt x="81" y="22"/>
                    </a:lnTo>
                    <a:lnTo>
                      <a:pt x="81" y="22"/>
                    </a:lnTo>
                    <a:lnTo>
                      <a:pt x="89" y="11"/>
                    </a:lnTo>
                    <a:lnTo>
                      <a:pt x="89" y="11"/>
                    </a:lnTo>
                    <a:lnTo>
                      <a:pt x="81" y="0"/>
                    </a:lnTo>
                    <a:lnTo>
                      <a:pt x="81" y="0"/>
                    </a:lnTo>
                    <a:lnTo>
                      <a:pt x="81" y="0"/>
                    </a:lnTo>
                    <a:lnTo>
                      <a:pt x="81" y="11"/>
                    </a:lnTo>
                    <a:lnTo>
                      <a:pt x="72" y="11"/>
                    </a:lnTo>
                    <a:lnTo>
                      <a:pt x="72" y="11"/>
                    </a:lnTo>
                    <a:lnTo>
                      <a:pt x="72" y="11"/>
                    </a:lnTo>
                    <a:lnTo>
                      <a:pt x="72" y="11"/>
                    </a:lnTo>
                    <a:lnTo>
                      <a:pt x="63" y="11"/>
                    </a:lnTo>
                    <a:lnTo>
                      <a:pt x="63" y="11"/>
                    </a:lnTo>
                    <a:lnTo>
                      <a:pt x="63" y="11"/>
                    </a:lnTo>
                    <a:lnTo>
                      <a:pt x="54" y="11"/>
                    </a:lnTo>
                    <a:lnTo>
                      <a:pt x="54" y="11"/>
                    </a:lnTo>
                    <a:lnTo>
                      <a:pt x="54" y="11"/>
                    </a:lnTo>
                    <a:lnTo>
                      <a:pt x="54" y="11"/>
                    </a:lnTo>
                    <a:lnTo>
                      <a:pt x="45" y="11"/>
                    </a:lnTo>
                    <a:lnTo>
                      <a:pt x="45" y="11"/>
                    </a:lnTo>
                    <a:lnTo>
                      <a:pt x="45" y="11"/>
                    </a:lnTo>
                    <a:lnTo>
                      <a:pt x="36" y="11"/>
                    </a:lnTo>
                    <a:lnTo>
                      <a:pt x="36" y="11"/>
                    </a:lnTo>
                    <a:lnTo>
                      <a:pt x="36" y="11"/>
                    </a:lnTo>
                    <a:lnTo>
                      <a:pt x="36" y="11"/>
                    </a:lnTo>
                    <a:lnTo>
                      <a:pt x="27" y="11"/>
                    </a:lnTo>
                    <a:lnTo>
                      <a:pt x="27" y="11"/>
                    </a:lnTo>
                    <a:lnTo>
                      <a:pt x="27" y="11"/>
                    </a:lnTo>
                    <a:lnTo>
                      <a:pt x="18" y="11"/>
                    </a:lnTo>
                    <a:lnTo>
                      <a:pt x="18" y="11"/>
                    </a:lnTo>
                    <a:lnTo>
                      <a:pt x="18" y="11"/>
                    </a:lnTo>
                    <a:lnTo>
                      <a:pt x="18" y="11"/>
                    </a:lnTo>
                    <a:lnTo>
                      <a:pt x="9" y="11"/>
                    </a:lnTo>
                    <a:lnTo>
                      <a:pt x="9" y="11"/>
                    </a:lnTo>
                    <a:lnTo>
                      <a:pt x="9" y="11"/>
                    </a:lnTo>
                    <a:lnTo>
                      <a:pt x="0" y="22"/>
                    </a:lnTo>
                    <a:lnTo>
                      <a:pt x="18"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33"/>
                    </a:lnTo>
                    <a:lnTo>
                      <a:pt x="0" y="33"/>
                    </a:lnTo>
                    <a:lnTo>
                      <a:pt x="0" y="33"/>
                    </a:lnTo>
                    <a:lnTo>
                      <a:pt x="9" y="33"/>
                    </a:lnTo>
                    <a:lnTo>
                      <a:pt x="9" y="33"/>
                    </a:lnTo>
                    <a:lnTo>
                      <a:pt x="9" y="33"/>
                    </a:lnTo>
                    <a:lnTo>
                      <a:pt x="9" y="33"/>
                    </a:lnTo>
                    <a:lnTo>
                      <a:pt x="9" y="33"/>
                    </a:lnTo>
                    <a:lnTo>
                      <a:pt x="9" y="33"/>
                    </a:lnTo>
                    <a:lnTo>
                      <a:pt x="9" y="33"/>
                    </a:lnTo>
                    <a:lnTo>
                      <a:pt x="9" y="33"/>
                    </a:lnTo>
                    <a:lnTo>
                      <a:pt x="9" y="33"/>
                    </a:lnTo>
                    <a:lnTo>
                      <a:pt x="9" y="33"/>
                    </a:lnTo>
                    <a:lnTo>
                      <a:pt x="9" y="33"/>
                    </a:lnTo>
                    <a:lnTo>
                      <a:pt x="9" y="33"/>
                    </a:lnTo>
                    <a:lnTo>
                      <a:pt x="9" y="33"/>
                    </a:lnTo>
                    <a:lnTo>
                      <a:pt x="0" y="22"/>
                    </a:lnTo>
                    <a:close/>
                  </a:path>
                </a:pathLst>
              </a:custGeom>
              <a:solidFill>
                <a:srgbClr val="000000"/>
              </a:solidFill>
              <a:ln w="9525">
                <a:noFill/>
                <a:round/>
                <a:headEnd/>
                <a:tailEnd/>
              </a:ln>
            </p:spPr>
            <p:txBody>
              <a:bodyPr/>
              <a:lstStyle/>
              <a:p>
                <a:endParaRPr lang="en-US"/>
              </a:p>
            </p:txBody>
          </p:sp>
          <p:sp>
            <p:nvSpPr>
              <p:cNvPr id="188436" name="Freeform 20"/>
              <p:cNvSpPr>
                <a:spLocks/>
              </p:cNvSpPr>
              <p:nvPr/>
            </p:nvSpPr>
            <p:spPr bwMode="auto">
              <a:xfrm>
                <a:off x="617" y="1209"/>
                <a:ext cx="45" cy="90"/>
              </a:xfrm>
              <a:custGeom>
                <a:avLst/>
                <a:gdLst/>
                <a:ahLst/>
                <a:cxnLst>
                  <a:cxn ang="0">
                    <a:pos x="27" y="11"/>
                  </a:cxn>
                  <a:cxn ang="0">
                    <a:pos x="27" y="11"/>
                  </a:cxn>
                  <a:cxn ang="0">
                    <a:pos x="27" y="22"/>
                  </a:cxn>
                  <a:cxn ang="0">
                    <a:pos x="27" y="22"/>
                  </a:cxn>
                  <a:cxn ang="0">
                    <a:pos x="27" y="22"/>
                  </a:cxn>
                  <a:cxn ang="0">
                    <a:pos x="27" y="34"/>
                  </a:cxn>
                  <a:cxn ang="0">
                    <a:pos x="27" y="34"/>
                  </a:cxn>
                  <a:cxn ang="0">
                    <a:pos x="18" y="45"/>
                  </a:cxn>
                  <a:cxn ang="0">
                    <a:pos x="18" y="45"/>
                  </a:cxn>
                  <a:cxn ang="0">
                    <a:pos x="9" y="56"/>
                  </a:cxn>
                  <a:cxn ang="0">
                    <a:pos x="9" y="56"/>
                  </a:cxn>
                  <a:cxn ang="0">
                    <a:pos x="9" y="68"/>
                  </a:cxn>
                  <a:cxn ang="0">
                    <a:pos x="0" y="68"/>
                  </a:cxn>
                  <a:cxn ang="0">
                    <a:pos x="0" y="79"/>
                  </a:cxn>
                  <a:cxn ang="0">
                    <a:pos x="0" y="79"/>
                  </a:cxn>
                  <a:cxn ang="0">
                    <a:pos x="0" y="90"/>
                  </a:cxn>
                  <a:cxn ang="0">
                    <a:pos x="0" y="90"/>
                  </a:cxn>
                  <a:cxn ang="0">
                    <a:pos x="9" y="90"/>
                  </a:cxn>
                  <a:cxn ang="0">
                    <a:pos x="9" y="79"/>
                  </a:cxn>
                  <a:cxn ang="0">
                    <a:pos x="9" y="79"/>
                  </a:cxn>
                  <a:cxn ang="0">
                    <a:pos x="18" y="79"/>
                  </a:cxn>
                  <a:cxn ang="0">
                    <a:pos x="18" y="68"/>
                  </a:cxn>
                  <a:cxn ang="0">
                    <a:pos x="18" y="68"/>
                  </a:cxn>
                  <a:cxn ang="0">
                    <a:pos x="18" y="68"/>
                  </a:cxn>
                  <a:cxn ang="0">
                    <a:pos x="27" y="56"/>
                  </a:cxn>
                  <a:cxn ang="0">
                    <a:pos x="27" y="56"/>
                  </a:cxn>
                  <a:cxn ang="0">
                    <a:pos x="36" y="45"/>
                  </a:cxn>
                  <a:cxn ang="0">
                    <a:pos x="36" y="45"/>
                  </a:cxn>
                  <a:cxn ang="0">
                    <a:pos x="36" y="34"/>
                  </a:cxn>
                  <a:cxn ang="0">
                    <a:pos x="45" y="34"/>
                  </a:cxn>
                  <a:cxn ang="0">
                    <a:pos x="45" y="22"/>
                  </a:cxn>
                  <a:cxn ang="0">
                    <a:pos x="45" y="22"/>
                  </a:cxn>
                  <a:cxn ang="0">
                    <a:pos x="45" y="11"/>
                  </a:cxn>
                  <a:cxn ang="0">
                    <a:pos x="36" y="0"/>
                  </a:cxn>
                  <a:cxn ang="0">
                    <a:pos x="45" y="0"/>
                  </a:cxn>
                  <a:cxn ang="0">
                    <a:pos x="45" y="0"/>
                  </a:cxn>
                  <a:cxn ang="0">
                    <a:pos x="45" y="0"/>
                  </a:cxn>
                  <a:cxn ang="0">
                    <a:pos x="36" y="0"/>
                  </a:cxn>
                  <a:cxn ang="0">
                    <a:pos x="36" y="0"/>
                  </a:cxn>
                  <a:cxn ang="0">
                    <a:pos x="36" y="0"/>
                  </a:cxn>
                  <a:cxn ang="0">
                    <a:pos x="36" y="0"/>
                  </a:cxn>
                  <a:cxn ang="0">
                    <a:pos x="36" y="0"/>
                  </a:cxn>
                  <a:cxn ang="0">
                    <a:pos x="36" y="0"/>
                  </a:cxn>
                  <a:cxn ang="0">
                    <a:pos x="36" y="0"/>
                  </a:cxn>
                  <a:cxn ang="0">
                    <a:pos x="36" y="0"/>
                  </a:cxn>
                  <a:cxn ang="0">
                    <a:pos x="36" y="0"/>
                  </a:cxn>
                  <a:cxn ang="0">
                    <a:pos x="27" y="0"/>
                  </a:cxn>
                  <a:cxn ang="0">
                    <a:pos x="27" y="11"/>
                  </a:cxn>
                  <a:cxn ang="0">
                    <a:pos x="27" y="11"/>
                  </a:cxn>
                  <a:cxn ang="0">
                    <a:pos x="27" y="11"/>
                  </a:cxn>
                  <a:cxn ang="0">
                    <a:pos x="45" y="11"/>
                  </a:cxn>
                </a:cxnLst>
                <a:rect l="0" t="0" r="r" b="b"/>
                <a:pathLst>
                  <a:path w="45" h="90">
                    <a:moveTo>
                      <a:pt x="45" y="11"/>
                    </a:moveTo>
                    <a:lnTo>
                      <a:pt x="27" y="11"/>
                    </a:lnTo>
                    <a:lnTo>
                      <a:pt x="27" y="11"/>
                    </a:lnTo>
                    <a:lnTo>
                      <a:pt x="27" y="11"/>
                    </a:lnTo>
                    <a:lnTo>
                      <a:pt x="27" y="11"/>
                    </a:lnTo>
                    <a:lnTo>
                      <a:pt x="27" y="22"/>
                    </a:lnTo>
                    <a:lnTo>
                      <a:pt x="27" y="22"/>
                    </a:lnTo>
                    <a:lnTo>
                      <a:pt x="27" y="22"/>
                    </a:lnTo>
                    <a:lnTo>
                      <a:pt x="27" y="22"/>
                    </a:lnTo>
                    <a:lnTo>
                      <a:pt x="27" y="22"/>
                    </a:lnTo>
                    <a:lnTo>
                      <a:pt x="27" y="34"/>
                    </a:lnTo>
                    <a:lnTo>
                      <a:pt x="27" y="34"/>
                    </a:lnTo>
                    <a:lnTo>
                      <a:pt x="27" y="34"/>
                    </a:lnTo>
                    <a:lnTo>
                      <a:pt x="27" y="34"/>
                    </a:lnTo>
                    <a:lnTo>
                      <a:pt x="18" y="34"/>
                    </a:lnTo>
                    <a:lnTo>
                      <a:pt x="18" y="45"/>
                    </a:lnTo>
                    <a:lnTo>
                      <a:pt x="18" y="45"/>
                    </a:lnTo>
                    <a:lnTo>
                      <a:pt x="18" y="45"/>
                    </a:lnTo>
                    <a:lnTo>
                      <a:pt x="18" y="45"/>
                    </a:lnTo>
                    <a:lnTo>
                      <a:pt x="9" y="56"/>
                    </a:lnTo>
                    <a:lnTo>
                      <a:pt x="9" y="56"/>
                    </a:lnTo>
                    <a:lnTo>
                      <a:pt x="9" y="56"/>
                    </a:lnTo>
                    <a:lnTo>
                      <a:pt x="9" y="56"/>
                    </a:lnTo>
                    <a:lnTo>
                      <a:pt x="9" y="68"/>
                    </a:lnTo>
                    <a:lnTo>
                      <a:pt x="0" y="68"/>
                    </a:lnTo>
                    <a:lnTo>
                      <a:pt x="0" y="68"/>
                    </a:lnTo>
                    <a:lnTo>
                      <a:pt x="0" y="68"/>
                    </a:lnTo>
                    <a:lnTo>
                      <a:pt x="0" y="79"/>
                    </a:lnTo>
                    <a:lnTo>
                      <a:pt x="0" y="79"/>
                    </a:lnTo>
                    <a:lnTo>
                      <a:pt x="0" y="79"/>
                    </a:lnTo>
                    <a:lnTo>
                      <a:pt x="0" y="79"/>
                    </a:lnTo>
                    <a:lnTo>
                      <a:pt x="0" y="90"/>
                    </a:lnTo>
                    <a:lnTo>
                      <a:pt x="0" y="90"/>
                    </a:lnTo>
                    <a:lnTo>
                      <a:pt x="0" y="90"/>
                    </a:lnTo>
                    <a:lnTo>
                      <a:pt x="18" y="90"/>
                    </a:lnTo>
                    <a:lnTo>
                      <a:pt x="9" y="90"/>
                    </a:lnTo>
                    <a:lnTo>
                      <a:pt x="9" y="79"/>
                    </a:lnTo>
                    <a:lnTo>
                      <a:pt x="9" y="79"/>
                    </a:lnTo>
                    <a:lnTo>
                      <a:pt x="9" y="79"/>
                    </a:lnTo>
                    <a:lnTo>
                      <a:pt x="9" y="79"/>
                    </a:lnTo>
                    <a:lnTo>
                      <a:pt x="9" y="79"/>
                    </a:lnTo>
                    <a:lnTo>
                      <a:pt x="18" y="79"/>
                    </a:lnTo>
                    <a:lnTo>
                      <a:pt x="18" y="79"/>
                    </a:lnTo>
                    <a:lnTo>
                      <a:pt x="18" y="68"/>
                    </a:lnTo>
                    <a:lnTo>
                      <a:pt x="18" y="68"/>
                    </a:lnTo>
                    <a:lnTo>
                      <a:pt x="18" y="68"/>
                    </a:lnTo>
                    <a:lnTo>
                      <a:pt x="18" y="68"/>
                    </a:lnTo>
                    <a:lnTo>
                      <a:pt x="18" y="68"/>
                    </a:lnTo>
                    <a:lnTo>
                      <a:pt x="27" y="56"/>
                    </a:lnTo>
                    <a:lnTo>
                      <a:pt x="27" y="56"/>
                    </a:lnTo>
                    <a:lnTo>
                      <a:pt x="27" y="56"/>
                    </a:lnTo>
                    <a:lnTo>
                      <a:pt x="27" y="56"/>
                    </a:lnTo>
                    <a:lnTo>
                      <a:pt x="27" y="45"/>
                    </a:lnTo>
                    <a:lnTo>
                      <a:pt x="36" y="45"/>
                    </a:lnTo>
                    <a:lnTo>
                      <a:pt x="36" y="45"/>
                    </a:lnTo>
                    <a:lnTo>
                      <a:pt x="36" y="45"/>
                    </a:lnTo>
                    <a:lnTo>
                      <a:pt x="36" y="45"/>
                    </a:lnTo>
                    <a:lnTo>
                      <a:pt x="36" y="34"/>
                    </a:lnTo>
                    <a:lnTo>
                      <a:pt x="36" y="34"/>
                    </a:lnTo>
                    <a:lnTo>
                      <a:pt x="45" y="34"/>
                    </a:lnTo>
                    <a:lnTo>
                      <a:pt x="45" y="22"/>
                    </a:lnTo>
                    <a:lnTo>
                      <a:pt x="45" y="22"/>
                    </a:lnTo>
                    <a:lnTo>
                      <a:pt x="45" y="22"/>
                    </a:lnTo>
                    <a:lnTo>
                      <a:pt x="45" y="22"/>
                    </a:lnTo>
                    <a:lnTo>
                      <a:pt x="45" y="11"/>
                    </a:lnTo>
                    <a:lnTo>
                      <a:pt x="45" y="11"/>
                    </a:lnTo>
                    <a:lnTo>
                      <a:pt x="45" y="11"/>
                    </a:lnTo>
                    <a:lnTo>
                      <a:pt x="36" y="0"/>
                    </a:lnTo>
                    <a:lnTo>
                      <a:pt x="45" y="11"/>
                    </a:lnTo>
                    <a:lnTo>
                      <a:pt x="45" y="0"/>
                    </a:lnTo>
                    <a:lnTo>
                      <a:pt x="45" y="0"/>
                    </a:lnTo>
                    <a:lnTo>
                      <a:pt x="45" y="0"/>
                    </a:lnTo>
                    <a:lnTo>
                      <a:pt x="45" y="0"/>
                    </a:lnTo>
                    <a:lnTo>
                      <a:pt x="45" y="0"/>
                    </a:lnTo>
                    <a:lnTo>
                      <a:pt x="45" y="0"/>
                    </a:lnTo>
                    <a:lnTo>
                      <a:pt x="36" y="0"/>
                    </a:lnTo>
                    <a:lnTo>
                      <a:pt x="36" y="0"/>
                    </a:lnTo>
                    <a:lnTo>
                      <a:pt x="36" y="0"/>
                    </a:lnTo>
                    <a:lnTo>
                      <a:pt x="36" y="0"/>
                    </a:lnTo>
                    <a:lnTo>
                      <a:pt x="36" y="0"/>
                    </a:lnTo>
                    <a:lnTo>
                      <a:pt x="36" y="0"/>
                    </a:lnTo>
                    <a:lnTo>
                      <a:pt x="36" y="0"/>
                    </a:lnTo>
                    <a:lnTo>
                      <a:pt x="36" y="0"/>
                    </a:lnTo>
                    <a:lnTo>
                      <a:pt x="36" y="0"/>
                    </a:lnTo>
                    <a:lnTo>
                      <a:pt x="36" y="0"/>
                    </a:lnTo>
                    <a:lnTo>
                      <a:pt x="36" y="0"/>
                    </a:lnTo>
                    <a:lnTo>
                      <a:pt x="36" y="0"/>
                    </a:lnTo>
                    <a:lnTo>
                      <a:pt x="36" y="0"/>
                    </a:lnTo>
                    <a:lnTo>
                      <a:pt x="36" y="0"/>
                    </a:lnTo>
                    <a:lnTo>
                      <a:pt x="36" y="0"/>
                    </a:lnTo>
                    <a:lnTo>
                      <a:pt x="36" y="0"/>
                    </a:lnTo>
                    <a:lnTo>
                      <a:pt x="36" y="0"/>
                    </a:lnTo>
                    <a:lnTo>
                      <a:pt x="27" y="0"/>
                    </a:lnTo>
                    <a:lnTo>
                      <a:pt x="27" y="0"/>
                    </a:lnTo>
                    <a:lnTo>
                      <a:pt x="27" y="0"/>
                    </a:lnTo>
                    <a:lnTo>
                      <a:pt x="27" y="11"/>
                    </a:lnTo>
                    <a:lnTo>
                      <a:pt x="27" y="11"/>
                    </a:lnTo>
                    <a:lnTo>
                      <a:pt x="27" y="11"/>
                    </a:lnTo>
                    <a:lnTo>
                      <a:pt x="27" y="11"/>
                    </a:lnTo>
                    <a:lnTo>
                      <a:pt x="27" y="11"/>
                    </a:lnTo>
                    <a:lnTo>
                      <a:pt x="27" y="11"/>
                    </a:lnTo>
                    <a:lnTo>
                      <a:pt x="45" y="11"/>
                    </a:lnTo>
                    <a:close/>
                  </a:path>
                </a:pathLst>
              </a:custGeom>
              <a:solidFill>
                <a:srgbClr val="000000"/>
              </a:solidFill>
              <a:ln w="9525">
                <a:noFill/>
                <a:round/>
                <a:headEnd/>
                <a:tailEnd/>
              </a:ln>
            </p:spPr>
            <p:txBody>
              <a:bodyPr/>
              <a:lstStyle/>
              <a:p>
                <a:endParaRPr lang="en-US"/>
              </a:p>
            </p:txBody>
          </p:sp>
          <p:sp>
            <p:nvSpPr>
              <p:cNvPr id="188437" name="Freeform 21"/>
              <p:cNvSpPr>
                <a:spLocks/>
              </p:cNvSpPr>
              <p:nvPr/>
            </p:nvSpPr>
            <p:spPr bwMode="auto">
              <a:xfrm>
                <a:off x="573" y="1209"/>
                <a:ext cx="89" cy="56"/>
              </a:xfrm>
              <a:custGeom>
                <a:avLst/>
                <a:gdLst/>
                <a:ahLst/>
                <a:cxnLst>
                  <a:cxn ang="0">
                    <a:pos x="17" y="56"/>
                  </a:cxn>
                  <a:cxn ang="0">
                    <a:pos x="17" y="56"/>
                  </a:cxn>
                  <a:cxn ang="0">
                    <a:pos x="17" y="45"/>
                  </a:cxn>
                  <a:cxn ang="0">
                    <a:pos x="26" y="45"/>
                  </a:cxn>
                  <a:cxn ang="0">
                    <a:pos x="26" y="45"/>
                  </a:cxn>
                  <a:cxn ang="0">
                    <a:pos x="26" y="45"/>
                  </a:cxn>
                  <a:cxn ang="0">
                    <a:pos x="35" y="45"/>
                  </a:cxn>
                  <a:cxn ang="0">
                    <a:pos x="35" y="45"/>
                  </a:cxn>
                  <a:cxn ang="0">
                    <a:pos x="44" y="34"/>
                  </a:cxn>
                  <a:cxn ang="0">
                    <a:pos x="53" y="34"/>
                  </a:cxn>
                  <a:cxn ang="0">
                    <a:pos x="53" y="34"/>
                  </a:cxn>
                  <a:cxn ang="0">
                    <a:pos x="62" y="34"/>
                  </a:cxn>
                  <a:cxn ang="0">
                    <a:pos x="62" y="34"/>
                  </a:cxn>
                  <a:cxn ang="0">
                    <a:pos x="71" y="22"/>
                  </a:cxn>
                  <a:cxn ang="0">
                    <a:pos x="80" y="22"/>
                  </a:cxn>
                  <a:cxn ang="0">
                    <a:pos x="80" y="22"/>
                  </a:cxn>
                  <a:cxn ang="0">
                    <a:pos x="89" y="11"/>
                  </a:cxn>
                  <a:cxn ang="0">
                    <a:pos x="71" y="11"/>
                  </a:cxn>
                  <a:cxn ang="0">
                    <a:pos x="71" y="11"/>
                  </a:cxn>
                  <a:cxn ang="0">
                    <a:pos x="62" y="11"/>
                  </a:cxn>
                  <a:cxn ang="0">
                    <a:pos x="62" y="11"/>
                  </a:cxn>
                  <a:cxn ang="0">
                    <a:pos x="53" y="22"/>
                  </a:cxn>
                  <a:cxn ang="0">
                    <a:pos x="53" y="22"/>
                  </a:cxn>
                  <a:cxn ang="0">
                    <a:pos x="44" y="22"/>
                  </a:cxn>
                  <a:cxn ang="0">
                    <a:pos x="44" y="22"/>
                  </a:cxn>
                  <a:cxn ang="0">
                    <a:pos x="35" y="22"/>
                  </a:cxn>
                  <a:cxn ang="0">
                    <a:pos x="35" y="22"/>
                  </a:cxn>
                  <a:cxn ang="0">
                    <a:pos x="26" y="34"/>
                  </a:cxn>
                  <a:cxn ang="0">
                    <a:pos x="26" y="34"/>
                  </a:cxn>
                  <a:cxn ang="0">
                    <a:pos x="17" y="34"/>
                  </a:cxn>
                  <a:cxn ang="0">
                    <a:pos x="17" y="34"/>
                  </a:cxn>
                  <a:cxn ang="0">
                    <a:pos x="8" y="45"/>
                  </a:cxn>
                  <a:cxn ang="0">
                    <a:pos x="8" y="45"/>
                  </a:cxn>
                  <a:cxn ang="0">
                    <a:pos x="17" y="45"/>
                  </a:cxn>
                  <a:cxn ang="0">
                    <a:pos x="8" y="45"/>
                  </a:cxn>
                  <a:cxn ang="0">
                    <a:pos x="0" y="45"/>
                  </a:cxn>
                  <a:cxn ang="0">
                    <a:pos x="0" y="56"/>
                  </a:cxn>
                  <a:cxn ang="0">
                    <a:pos x="0" y="56"/>
                  </a:cxn>
                  <a:cxn ang="0">
                    <a:pos x="0" y="56"/>
                  </a:cxn>
                  <a:cxn ang="0">
                    <a:pos x="8" y="56"/>
                  </a:cxn>
                  <a:cxn ang="0">
                    <a:pos x="8" y="56"/>
                  </a:cxn>
                  <a:cxn ang="0">
                    <a:pos x="8" y="56"/>
                  </a:cxn>
                  <a:cxn ang="0">
                    <a:pos x="8" y="56"/>
                  </a:cxn>
                  <a:cxn ang="0">
                    <a:pos x="8" y="56"/>
                  </a:cxn>
                  <a:cxn ang="0">
                    <a:pos x="8" y="56"/>
                  </a:cxn>
                  <a:cxn ang="0">
                    <a:pos x="8" y="56"/>
                  </a:cxn>
                  <a:cxn ang="0">
                    <a:pos x="8" y="56"/>
                  </a:cxn>
                  <a:cxn ang="0">
                    <a:pos x="17" y="56"/>
                  </a:cxn>
                  <a:cxn ang="0">
                    <a:pos x="17" y="56"/>
                  </a:cxn>
                  <a:cxn ang="0">
                    <a:pos x="17" y="56"/>
                  </a:cxn>
                  <a:cxn ang="0">
                    <a:pos x="8" y="56"/>
                  </a:cxn>
                </a:cxnLst>
                <a:rect l="0" t="0" r="r" b="b"/>
                <a:pathLst>
                  <a:path w="89" h="56">
                    <a:moveTo>
                      <a:pt x="8" y="56"/>
                    </a:moveTo>
                    <a:lnTo>
                      <a:pt x="17" y="56"/>
                    </a:lnTo>
                    <a:lnTo>
                      <a:pt x="17" y="56"/>
                    </a:lnTo>
                    <a:lnTo>
                      <a:pt x="17" y="56"/>
                    </a:lnTo>
                    <a:lnTo>
                      <a:pt x="17" y="56"/>
                    </a:lnTo>
                    <a:lnTo>
                      <a:pt x="17" y="45"/>
                    </a:lnTo>
                    <a:lnTo>
                      <a:pt x="17" y="45"/>
                    </a:lnTo>
                    <a:lnTo>
                      <a:pt x="26" y="45"/>
                    </a:lnTo>
                    <a:lnTo>
                      <a:pt x="26" y="45"/>
                    </a:lnTo>
                    <a:lnTo>
                      <a:pt x="26" y="45"/>
                    </a:lnTo>
                    <a:lnTo>
                      <a:pt x="26" y="45"/>
                    </a:lnTo>
                    <a:lnTo>
                      <a:pt x="26" y="45"/>
                    </a:lnTo>
                    <a:lnTo>
                      <a:pt x="35" y="45"/>
                    </a:lnTo>
                    <a:lnTo>
                      <a:pt x="35" y="45"/>
                    </a:lnTo>
                    <a:lnTo>
                      <a:pt x="35" y="45"/>
                    </a:lnTo>
                    <a:lnTo>
                      <a:pt x="35" y="45"/>
                    </a:lnTo>
                    <a:lnTo>
                      <a:pt x="44" y="34"/>
                    </a:lnTo>
                    <a:lnTo>
                      <a:pt x="44" y="34"/>
                    </a:lnTo>
                    <a:lnTo>
                      <a:pt x="44" y="34"/>
                    </a:lnTo>
                    <a:lnTo>
                      <a:pt x="53" y="34"/>
                    </a:lnTo>
                    <a:lnTo>
                      <a:pt x="53" y="34"/>
                    </a:lnTo>
                    <a:lnTo>
                      <a:pt x="53" y="34"/>
                    </a:lnTo>
                    <a:lnTo>
                      <a:pt x="53" y="34"/>
                    </a:lnTo>
                    <a:lnTo>
                      <a:pt x="62" y="34"/>
                    </a:lnTo>
                    <a:lnTo>
                      <a:pt x="62" y="34"/>
                    </a:lnTo>
                    <a:lnTo>
                      <a:pt x="62" y="34"/>
                    </a:lnTo>
                    <a:lnTo>
                      <a:pt x="71" y="34"/>
                    </a:lnTo>
                    <a:lnTo>
                      <a:pt x="71" y="22"/>
                    </a:lnTo>
                    <a:lnTo>
                      <a:pt x="71" y="22"/>
                    </a:lnTo>
                    <a:lnTo>
                      <a:pt x="80" y="22"/>
                    </a:lnTo>
                    <a:lnTo>
                      <a:pt x="80" y="22"/>
                    </a:lnTo>
                    <a:lnTo>
                      <a:pt x="80" y="22"/>
                    </a:lnTo>
                    <a:lnTo>
                      <a:pt x="80" y="11"/>
                    </a:lnTo>
                    <a:lnTo>
                      <a:pt x="89" y="11"/>
                    </a:lnTo>
                    <a:lnTo>
                      <a:pt x="80" y="0"/>
                    </a:lnTo>
                    <a:lnTo>
                      <a:pt x="71" y="11"/>
                    </a:lnTo>
                    <a:lnTo>
                      <a:pt x="71" y="11"/>
                    </a:lnTo>
                    <a:lnTo>
                      <a:pt x="71" y="11"/>
                    </a:lnTo>
                    <a:lnTo>
                      <a:pt x="71" y="11"/>
                    </a:lnTo>
                    <a:lnTo>
                      <a:pt x="62" y="11"/>
                    </a:lnTo>
                    <a:lnTo>
                      <a:pt x="62" y="11"/>
                    </a:lnTo>
                    <a:lnTo>
                      <a:pt x="62" y="11"/>
                    </a:lnTo>
                    <a:lnTo>
                      <a:pt x="62" y="22"/>
                    </a:lnTo>
                    <a:lnTo>
                      <a:pt x="53" y="22"/>
                    </a:lnTo>
                    <a:lnTo>
                      <a:pt x="53" y="22"/>
                    </a:lnTo>
                    <a:lnTo>
                      <a:pt x="53" y="22"/>
                    </a:lnTo>
                    <a:lnTo>
                      <a:pt x="53" y="22"/>
                    </a:lnTo>
                    <a:lnTo>
                      <a:pt x="44" y="22"/>
                    </a:lnTo>
                    <a:lnTo>
                      <a:pt x="44" y="22"/>
                    </a:lnTo>
                    <a:lnTo>
                      <a:pt x="44" y="22"/>
                    </a:lnTo>
                    <a:lnTo>
                      <a:pt x="44" y="22"/>
                    </a:lnTo>
                    <a:lnTo>
                      <a:pt x="35" y="22"/>
                    </a:lnTo>
                    <a:lnTo>
                      <a:pt x="35" y="22"/>
                    </a:lnTo>
                    <a:lnTo>
                      <a:pt x="35" y="22"/>
                    </a:lnTo>
                    <a:lnTo>
                      <a:pt x="26" y="34"/>
                    </a:lnTo>
                    <a:lnTo>
                      <a:pt x="26" y="34"/>
                    </a:lnTo>
                    <a:lnTo>
                      <a:pt x="26" y="34"/>
                    </a:lnTo>
                    <a:lnTo>
                      <a:pt x="26" y="34"/>
                    </a:lnTo>
                    <a:lnTo>
                      <a:pt x="17" y="34"/>
                    </a:lnTo>
                    <a:lnTo>
                      <a:pt x="17" y="34"/>
                    </a:lnTo>
                    <a:lnTo>
                      <a:pt x="17" y="34"/>
                    </a:lnTo>
                    <a:lnTo>
                      <a:pt x="17" y="34"/>
                    </a:lnTo>
                    <a:lnTo>
                      <a:pt x="8" y="34"/>
                    </a:lnTo>
                    <a:lnTo>
                      <a:pt x="8" y="45"/>
                    </a:lnTo>
                    <a:lnTo>
                      <a:pt x="8" y="45"/>
                    </a:lnTo>
                    <a:lnTo>
                      <a:pt x="8" y="45"/>
                    </a:lnTo>
                    <a:lnTo>
                      <a:pt x="8" y="45"/>
                    </a:lnTo>
                    <a:lnTo>
                      <a:pt x="17" y="45"/>
                    </a:lnTo>
                    <a:lnTo>
                      <a:pt x="8" y="45"/>
                    </a:lnTo>
                    <a:lnTo>
                      <a:pt x="8" y="45"/>
                    </a:lnTo>
                    <a:lnTo>
                      <a:pt x="0" y="45"/>
                    </a:lnTo>
                    <a:lnTo>
                      <a:pt x="0" y="45"/>
                    </a:lnTo>
                    <a:lnTo>
                      <a:pt x="0" y="56"/>
                    </a:lnTo>
                    <a:lnTo>
                      <a:pt x="0" y="56"/>
                    </a:lnTo>
                    <a:lnTo>
                      <a:pt x="0" y="56"/>
                    </a:lnTo>
                    <a:lnTo>
                      <a:pt x="0" y="56"/>
                    </a:lnTo>
                    <a:lnTo>
                      <a:pt x="0" y="56"/>
                    </a:lnTo>
                    <a:lnTo>
                      <a:pt x="0" y="56"/>
                    </a:lnTo>
                    <a:lnTo>
                      <a:pt x="8" y="56"/>
                    </a:lnTo>
                    <a:lnTo>
                      <a:pt x="8" y="56"/>
                    </a:lnTo>
                    <a:lnTo>
                      <a:pt x="8" y="56"/>
                    </a:lnTo>
                    <a:lnTo>
                      <a:pt x="8" y="56"/>
                    </a:lnTo>
                    <a:lnTo>
                      <a:pt x="8" y="56"/>
                    </a:lnTo>
                    <a:lnTo>
                      <a:pt x="8" y="56"/>
                    </a:lnTo>
                    <a:lnTo>
                      <a:pt x="8" y="56"/>
                    </a:lnTo>
                    <a:lnTo>
                      <a:pt x="8" y="56"/>
                    </a:lnTo>
                    <a:lnTo>
                      <a:pt x="8" y="56"/>
                    </a:lnTo>
                    <a:lnTo>
                      <a:pt x="8" y="56"/>
                    </a:lnTo>
                    <a:lnTo>
                      <a:pt x="8" y="56"/>
                    </a:lnTo>
                    <a:lnTo>
                      <a:pt x="8" y="56"/>
                    </a:lnTo>
                    <a:lnTo>
                      <a:pt x="8" y="56"/>
                    </a:lnTo>
                    <a:lnTo>
                      <a:pt x="8" y="56"/>
                    </a:lnTo>
                    <a:lnTo>
                      <a:pt x="8" y="56"/>
                    </a:lnTo>
                    <a:lnTo>
                      <a:pt x="8" y="56"/>
                    </a:lnTo>
                    <a:lnTo>
                      <a:pt x="8" y="56"/>
                    </a:lnTo>
                    <a:lnTo>
                      <a:pt x="17" y="56"/>
                    </a:lnTo>
                    <a:lnTo>
                      <a:pt x="17" y="56"/>
                    </a:lnTo>
                    <a:lnTo>
                      <a:pt x="17" y="56"/>
                    </a:lnTo>
                    <a:lnTo>
                      <a:pt x="17" y="56"/>
                    </a:lnTo>
                    <a:lnTo>
                      <a:pt x="17" y="56"/>
                    </a:lnTo>
                    <a:lnTo>
                      <a:pt x="17" y="56"/>
                    </a:lnTo>
                    <a:lnTo>
                      <a:pt x="8" y="56"/>
                    </a:lnTo>
                    <a:close/>
                  </a:path>
                </a:pathLst>
              </a:custGeom>
              <a:solidFill>
                <a:srgbClr val="000000"/>
              </a:solidFill>
              <a:ln w="9525">
                <a:noFill/>
                <a:round/>
                <a:headEnd/>
                <a:tailEnd/>
              </a:ln>
            </p:spPr>
            <p:txBody>
              <a:bodyPr/>
              <a:lstStyle/>
              <a:p>
                <a:endParaRPr lang="en-US"/>
              </a:p>
            </p:txBody>
          </p:sp>
          <p:sp>
            <p:nvSpPr>
              <p:cNvPr id="188438" name="Freeform 22"/>
              <p:cNvSpPr>
                <a:spLocks/>
              </p:cNvSpPr>
              <p:nvPr/>
            </p:nvSpPr>
            <p:spPr bwMode="auto">
              <a:xfrm>
                <a:off x="573" y="1163"/>
                <a:ext cx="26" cy="102"/>
              </a:xfrm>
              <a:custGeom>
                <a:avLst/>
                <a:gdLst/>
                <a:ahLst/>
                <a:cxnLst>
                  <a:cxn ang="0">
                    <a:pos x="8" y="12"/>
                  </a:cxn>
                  <a:cxn ang="0">
                    <a:pos x="8" y="12"/>
                  </a:cxn>
                  <a:cxn ang="0">
                    <a:pos x="8" y="23"/>
                  </a:cxn>
                  <a:cxn ang="0">
                    <a:pos x="8" y="23"/>
                  </a:cxn>
                  <a:cxn ang="0">
                    <a:pos x="8" y="34"/>
                  </a:cxn>
                  <a:cxn ang="0">
                    <a:pos x="8" y="34"/>
                  </a:cxn>
                  <a:cxn ang="0">
                    <a:pos x="8" y="46"/>
                  </a:cxn>
                  <a:cxn ang="0">
                    <a:pos x="8" y="46"/>
                  </a:cxn>
                  <a:cxn ang="0">
                    <a:pos x="0" y="57"/>
                  </a:cxn>
                  <a:cxn ang="0">
                    <a:pos x="0" y="57"/>
                  </a:cxn>
                  <a:cxn ang="0">
                    <a:pos x="0" y="68"/>
                  </a:cxn>
                  <a:cxn ang="0">
                    <a:pos x="0" y="68"/>
                  </a:cxn>
                  <a:cxn ang="0">
                    <a:pos x="0" y="80"/>
                  </a:cxn>
                  <a:cxn ang="0">
                    <a:pos x="0" y="80"/>
                  </a:cxn>
                  <a:cxn ang="0">
                    <a:pos x="0" y="91"/>
                  </a:cxn>
                  <a:cxn ang="0">
                    <a:pos x="0" y="102"/>
                  </a:cxn>
                  <a:cxn ang="0">
                    <a:pos x="8" y="102"/>
                  </a:cxn>
                  <a:cxn ang="0">
                    <a:pos x="17" y="91"/>
                  </a:cxn>
                  <a:cxn ang="0">
                    <a:pos x="8" y="91"/>
                  </a:cxn>
                  <a:cxn ang="0">
                    <a:pos x="8" y="80"/>
                  </a:cxn>
                  <a:cxn ang="0">
                    <a:pos x="8" y="80"/>
                  </a:cxn>
                  <a:cxn ang="0">
                    <a:pos x="8" y="80"/>
                  </a:cxn>
                  <a:cxn ang="0">
                    <a:pos x="8" y="68"/>
                  </a:cxn>
                  <a:cxn ang="0">
                    <a:pos x="17" y="68"/>
                  </a:cxn>
                  <a:cxn ang="0">
                    <a:pos x="17" y="57"/>
                  </a:cxn>
                  <a:cxn ang="0">
                    <a:pos x="17" y="57"/>
                  </a:cxn>
                  <a:cxn ang="0">
                    <a:pos x="17" y="46"/>
                  </a:cxn>
                  <a:cxn ang="0">
                    <a:pos x="17" y="46"/>
                  </a:cxn>
                  <a:cxn ang="0">
                    <a:pos x="26" y="34"/>
                  </a:cxn>
                  <a:cxn ang="0">
                    <a:pos x="26" y="34"/>
                  </a:cxn>
                  <a:cxn ang="0">
                    <a:pos x="26" y="23"/>
                  </a:cxn>
                  <a:cxn ang="0">
                    <a:pos x="17" y="12"/>
                  </a:cxn>
                  <a:cxn ang="0">
                    <a:pos x="17" y="12"/>
                  </a:cxn>
                  <a:cxn ang="0">
                    <a:pos x="8" y="12"/>
                  </a:cxn>
                  <a:cxn ang="0">
                    <a:pos x="17" y="0"/>
                  </a:cxn>
                  <a:cxn ang="0">
                    <a:pos x="17" y="0"/>
                  </a:cxn>
                  <a:cxn ang="0">
                    <a:pos x="17" y="0"/>
                  </a:cxn>
                  <a:cxn ang="0">
                    <a:pos x="8" y="0"/>
                  </a:cxn>
                  <a:cxn ang="0">
                    <a:pos x="8" y="0"/>
                  </a:cxn>
                  <a:cxn ang="0">
                    <a:pos x="8" y="0"/>
                  </a:cxn>
                  <a:cxn ang="0">
                    <a:pos x="8" y="0"/>
                  </a:cxn>
                  <a:cxn ang="0">
                    <a:pos x="8" y="0"/>
                  </a:cxn>
                  <a:cxn ang="0">
                    <a:pos x="8" y="0"/>
                  </a:cxn>
                  <a:cxn ang="0">
                    <a:pos x="8" y="0"/>
                  </a:cxn>
                  <a:cxn ang="0">
                    <a:pos x="8" y="0"/>
                  </a:cxn>
                  <a:cxn ang="0">
                    <a:pos x="8" y="12"/>
                  </a:cxn>
                  <a:cxn ang="0">
                    <a:pos x="8" y="12"/>
                  </a:cxn>
                  <a:cxn ang="0">
                    <a:pos x="8" y="12"/>
                  </a:cxn>
                  <a:cxn ang="0">
                    <a:pos x="8" y="12"/>
                  </a:cxn>
                  <a:cxn ang="0">
                    <a:pos x="8" y="12"/>
                  </a:cxn>
                  <a:cxn ang="0">
                    <a:pos x="17" y="12"/>
                  </a:cxn>
                </a:cxnLst>
                <a:rect l="0" t="0" r="r" b="b"/>
                <a:pathLst>
                  <a:path w="26" h="102">
                    <a:moveTo>
                      <a:pt x="17" y="12"/>
                    </a:moveTo>
                    <a:lnTo>
                      <a:pt x="8" y="12"/>
                    </a:lnTo>
                    <a:lnTo>
                      <a:pt x="8" y="12"/>
                    </a:lnTo>
                    <a:lnTo>
                      <a:pt x="8" y="12"/>
                    </a:lnTo>
                    <a:lnTo>
                      <a:pt x="8" y="23"/>
                    </a:lnTo>
                    <a:lnTo>
                      <a:pt x="8" y="23"/>
                    </a:lnTo>
                    <a:lnTo>
                      <a:pt x="8" y="23"/>
                    </a:lnTo>
                    <a:lnTo>
                      <a:pt x="8" y="23"/>
                    </a:lnTo>
                    <a:lnTo>
                      <a:pt x="8" y="23"/>
                    </a:lnTo>
                    <a:lnTo>
                      <a:pt x="8" y="34"/>
                    </a:lnTo>
                    <a:lnTo>
                      <a:pt x="8" y="34"/>
                    </a:lnTo>
                    <a:lnTo>
                      <a:pt x="8" y="34"/>
                    </a:lnTo>
                    <a:lnTo>
                      <a:pt x="8" y="34"/>
                    </a:lnTo>
                    <a:lnTo>
                      <a:pt x="8" y="46"/>
                    </a:lnTo>
                    <a:lnTo>
                      <a:pt x="8" y="46"/>
                    </a:lnTo>
                    <a:lnTo>
                      <a:pt x="8" y="46"/>
                    </a:lnTo>
                    <a:lnTo>
                      <a:pt x="8" y="46"/>
                    </a:lnTo>
                    <a:lnTo>
                      <a:pt x="0" y="57"/>
                    </a:lnTo>
                    <a:lnTo>
                      <a:pt x="0" y="57"/>
                    </a:lnTo>
                    <a:lnTo>
                      <a:pt x="0" y="57"/>
                    </a:lnTo>
                    <a:lnTo>
                      <a:pt x="0" y="57"/>
                    </a:lnTo>
                    <a:lnTo>
                      <a:pt x="0" y="68"/>
                    </a:lnTo>
                    <a:lnTo>
                      <a:pt x="0" y="68"/>
                    </a:lnTo>
                    <a:lnTo>
                      <a:pt x="0" y="68"/>
                    </a:lnTo>
                    <a:lnTo>
                      <a:pt x="0" y="80"/>
                    </a:lnTo>
                    <a:lnTo>
                      <a:pt x="0" y="80"/>
                    </a:lnTo>
                    <a:lnTo>
                      <a:pt x="0" y="80"/>
                    </a:lnTo>
                    <a:lnTo>
                      <a:pt x="0" y="80"/>
                    </a:lnTo>
                    <a:lnTo>
                      <a:pt x="0" y="91"/>
                    </a:lnTo>
                    <a:lnTo>
                      <a:pt x="0" y="91"/>
                    </a:lnTo>
                    <a:lnTo>
                      <a:pt x="0" y="91"/>
                    </a:lnTo>
                    <a:lnTo>
                      <a:pt x="0" y="102"/>
                    </a:lnTo>
                    <a:lnTo>
                      <a:pt x="0" y="102"/>
                    </a:lnTo>
                    <a:lnTo>
                      <a:pt x="8" y="102"/>
                    </a:lnTo>
                    <a:lnTo>
                      <a:pt x="17" y="91"/>
                    </a:lnTo>
                    <a:lnTo>
                      <a:pt x="17" y="91"/>
                    </a:lnTo>
                    <a:lnTo>
                      <a:pt x="8" y="91"/>
                    </a:lnTo>
                    <a:lnTo>
                      <a:pt x="8" y="91"/>
                    </a:lnTo>
                    <a:lnTo>
                      <a:pt x="8" y="91"/>
                    </a:lnTo>
                    <a:lnTo>
                      <a:pt x="8" y="80"/>
                    </a:lnTo>
                    <a:lnTo>
                      <a:pt x="8" y="80"/>
                    </a:lnTo>
                    <a:lnTo>
                      <a:pt x="8" y="80"/>
                    </a:lnTo>
                    <a:lnTo>
                      <a:pt x="8" y="80"/>
                    </a:lnTo>
                    <a:lnTo>
                      <a:pt x="8" y="80"/>
                    </a:lnTo>
                    <a:lnTo>
                      <a:pt x="8" y="80"/>
                    </a:lnTo>
                    <a:lnTo>
                      <a:pt x="8" y="68"/>
                    </a:lnTo>
                    <a:lnTo>
                      <a:pt x="8" y="68"/>
                    </a:lnTo>
                    <a:lnTo>
                      <a:pt x="17" y="68"/>
                    </a:lnTo>
                    <a:lnTo>
                      <a:pt x="17" y="68"/>
                    </a:lnTo>
                    <a:lnTo>
                      <a:pt x="17" y="57"/>
                    </a:lnTo>
                    <a:lnTo>
                      <a:pt x="17" y="57"/>
                    </a:lnTo>
                    <a:lnTo>
                      <a:pt x="17" y="57"/>
                    </a:lnTo>
                    <a:lnTo>
                      <a:pt x="17" y="57"/>
                    </a:lnTo>
                    <a:lnTo>
                      <a:pt x="17" y="46"/>
                    </a:lnTo>
                    <a:lnTo>
                      <a:pt x="17" y="46"/>
                    </a:lnTo>
                    <a:lnTo>
                      <a:pt x="17" y="46"/>
                    </a:lnTo>
                    <a:lnTo>
                      <a:pt x="17" y="34"/>
                    </a:lnTo>
                    <a:lnTo>
                      <a:pt x="26" y="34"/>
                    </a:lnTo>
                    <a:lnTo>
                      <a:pt x="26" y="34"/>
                    </a:lnTo>
                    <a:lnTo>
                      <a:pt x="26" y="34"/>
                    </a:lnTo>
                    <a:lnTo>
                      <a:pt x="26" y="23"/>
                    </a:lnTo>
                    <a:lnTo>
                      <a:pt x="26" y="23"/>
                    </a:lnTo>
                    <a:lnTo>
                      <a:pt x="26" y="23"/>
                    </a:lnTo>
                    <a:lnTo>
                      <a:pt x="17" y="12"/>
                    </a:lnTo>
                    <a:lnTo>
                      <a:pt x="17" y="12"/>
                    </a:lnTo>
                    <a:lnTo>
                      <a:pt x="17" y="12"/>
                    </a:lnTo>
                    <a:lnTo>
                      <a:pt x="17" y="0"/>
                    </a:lnTo>
                    <a:lnTo>
                      <a:pt x="8" y="12"/>
                    </a:lnTo>
                    <a:lnTo>
                      <a:pt x="17" y="0"/>
                    </a:lnTo>
                    <a:lnTo>
                      <a:pt x="17" y="0"/>
                    </a:lnTo>
                    <a:lnTo>
                      <a:pt x="17" y="0"/>
                    </a:lnTo>
                    <a:lnTo>
                      <a:pt x="17" y="0"/>
                    </a:lnTo>
                    <a:lnTo>
                      <a:pt x="17" y="0"/>
                    </a:lnTo>
                    <a:lnTo>
                      <a:pt x="17" y="0"/>
                    </a:lnTo>
                    <a:lnTo>
                      <a:pt x="17"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12"/>
                    </a:lnTo>
                    <a:lnTo>
                      <a:pt x="8" y="12"/>
                    </a:lnTo>
                    <a:lnTo>
                      <a:pt x="8" y="12"/>
                    </a:lnTo>
                    <a:lnTo>
                      <a:pt x="8" y="12"/>
                    </a:lnTo>
                    <a:lnTo>
                      <a:pt x="8" y="12"/>
                    </a:lnTo>
                    <a:lnTo>
                      <a:pt x="8" y="12"/>
                    </a:lnTo>
                    <a:lnTo>
                      <a:pt x="8" y="12"/>
                    </a:lnTo>
                    <a:lnTo>
                      <a:pt x="8" y="12"/>
                    </a:lnTo>
                    <a:lnTo>
                      <a:pt x="8" y="12"/>
                    </a:lnTo>
                    <a:lnTo>
                      <a:pt x="8" y="12"/>
                    </a:lnTo>
                    <a:lnTo>
                      <a:pt x="8" y="12"/>
                    </a:lnTo>
                    <a:lnTo>
                      <a:pt x="17" y="12"/>
                    </a:lnTo>
                    <a:close/>
                  </a:path>
                </a:pathLst>
              </a:custGeom>
              <a:solidFill>
                <a:srgbClr val="000000"/>
              </a:solidFill>
              <a:ln w="9525">
                <a:noFill/>
                <a:round/>
                <a:headEnd/>
                <a:tailEnd/>
              </a:ln>
            </p:spPr>
            <p:txBody>
              <a:bodyPr/>
              <a:lstStyle/>
              <a:p>
                <a:endParaRPr lang="en-US"/>
              </a:p>
            </p:txBody>
          </p:sp>
          <p:sp>
            <p:nvSpPr>
              <p:cNvPr id="188439" name="Freeform 23"/>
              <p:cNvSpPr>
                <a:spLocks/>
              </p:cNvSpPr>
              <p:nvPr/>
            </p:nvSpPr>
            <p:spPr bwMode="auto">
              <a:xfrm>
                <a:off x="528" y="1175"/>
                <a:ext cx="62" cy="68"/>
              </a:xfrm>
              <a:custGeom>
                <a:avLst/>
                <a:gdLst/>
                <a:ahLst/>
                <a:cxnLst>
                  <a:cxn ang="0">
                    <a:pos x="9" y="68"/>
                  </a:cxn>
                  <a:cxn ang="0">
                    <a:pos x="9" y="68"/>
                  </a:cxn>
                  <a:cxn ang="0">
                    <a:pos x="9" y="56"/>
                  </a:cxn>
                  <a:cxn ang="0">
                    <a:pos x="18" y="56"/>
                  </a:cxn>
                  <a:cxn ang="0">
                    <a:pos x="18" y="56"/>
                  </a:cxn>
                  <a:cxn ang="0">
                    <a:pos x="18" y="45"/>
                  </a:cxn>
                  <a:cxn ang="0">
                    <a:pos x="27" y="45"/>
                  </a:cxn>
                  <a:cxn ang="0">
                    <a:pos x="27" y="45"/>
                  </a:cxn>
                  <a:cxn ang="0">
                    <a:pos x="36" y="45"/>
                  </a:cxn>
                  <a:cxn ang="0">
                    <a:pos x="36" y="34"/>
                  </a:cxn>
                  <a:cxn ang="0">
                    <a:pos x="36" y="34"/>
                  </a:cxn>
                  <a:cxn ang="0">
                    <a:pos x="45" y="34"/>
                  </a:cxn>
                  <a:cxn ang="0">
                    <a:pos x="45" y="22"/>
                  </a:cxn>
                  <a:cxn ang="0">
                    <a:pos x="53" y="22"/>
                  </a:cxn>
                  <a:cxn ang="0">
                    <a:pos x="53" y="11"/>
                  </a:cxn>
                  <a:cxn ang="0">
                    <a:pos x="62" y="11"/>
                  </a:cxn>
                  <a:cxn ang="0">
                    <a:pos x="62" y="0"/>
                  </a:cxn>
                  <a:cxn ang="0">
                    <a:pos x="45" y="0"/>
                  </a:cxn>
                  <a:cxn ang="0">
                    <a:pos x="45" y="0"/>
                  </a:cxn>
                  <a:cxn ang="0">
                    <a:pos x="45" y="11"/>
                  </a:cxn>
                  <a:cxn ang="0">
                    <a:pos x="45" y="11"/>
                  </a:cxn>
                  <a:cxn ang="0">
                    <a:pos x="36" y="11"/>
                  </a:cxn>
                  <a:cxn ang="0">
                    <a:pos x="36" y="22"/>
                  </a:cxn>
                  <a:cxn ang="0">
                    <a:pos x="27" y="22"/>
                  </a:cxn>
                  <a:cxn ang="0">
                    <a:pos x="27" y="22"/>
                  </a:cxn>
                  <a:cxn ang="0">
                    <a:pos x="18" y="34"/>
                  </a:cxn>
                  <a:cxn ang="0">
                    <a:pos x="18" y="34"/>
                  </a:cxn>
                  <a:cxn ang="0">
                    <a:pos x="18" y="34"/>
                  </a:cxn>
                  <a:cxn ang="0">
                    <a:pos x="9" y="45"/>
                  </a:cxn>
                  <a:cxn ang="0">
                    <a:pos x="9" y="45"/>
                  </a:cxn>
                  <a:cxn ang="0">
                    <a:pos x="0" y="45"/>
                  </a:cxn>
                  <a:cxn ang="0">
                    <a:pos x="0" y="56"/>
                  </a:cxn>
                  <a:cxn ang="0">
                    <a:pos x="0" y="56"/>
                  </a:cxn>
                  <a:cxn ang="0">
                    <a:pos x="9" y="56"/>
                  </a:cxn>
                  <a:cxn ang="0">
                    <a:pos x="0" y="68"/>
                  </a:cxn>
                  <a:cxn ang="0">
                    <a:pos x="0" y="68"/>
                  </a:cxn>
                  <a:cxn ang="0">
                    <a:pos x="0" y="68"/>
                  </a:cxn>
                  <a:cxn ang="0">
                    <a:pos x="0" y="68"/>
                  </a:cxn>
                  <a:cxn ang="0">
                    <a:pos x="0" y="68"/>
                  </a:cxn>
                  <a:cxn ang="0">
                    <a:pos x="0" y="68"/>
                  </a:cxn>
                  <a:cxn ang="0">
                    <a:pos x="0" y="68"/>
                  </a:cxn>
                  <a:cxn ang="0">
                    <a:pos x="0" y="68"/>
                  </a:cxn>
                  <a:cxn ang="0">
                    <a:pos x="0" y="68"/>
                  </a:cxn>
                  <a:cxn ang="0">
                    <a:pos x="9" y="68"/>
                  </a:cxn>
                  <a:cxn ang="0">
                    <a:pos x="9" y="68"/>
                  </a:cxn>
                  <a:cxn ang="0">
                    <a:pos x="9" y="68"/>
                  </a:cxn>
                  <a:cxn ang="0">
                    <a:pos x="9" y="68"/>
                  </a:cxn>
                  <a:cxn ang="0">
                    <a:pos x="9" y="68"/>
                  </a:cxn>
                  <a:cxn ang="0">
                    <a:pos x="9" y="68"/>
                  </a:cxn>
                  <a:cxn ang="0">
                    <a:pos x="9" y="68"/>
                  </a:cxn>
                  <a:cxn ang="0">
                    <a:pos x="0" y="68"/>
                  </a:cxn>
                </a:cxnLst>
                <a:rect l="0" t="0" r="r" b="b"/>
                <a:pathLst>
                  <a:path w="62" h="68">
                    <a:moveTo>
                      <a:pt x="0" y="68"/>
                    </a:moveTo>
                    <a:lnTo>
                      <a:pt x="9" y="68"/>
                    </a:lnTo>
                    <a:lnTo>
                      <a:pt x="9" y="68"/>
                    </a:lnTo>
                    <a:lnTo>
                      <a:pt x="9" y="68"/>
                    </a:lnTo>
                    <a:lnTo>
                      <a:pt x="9" y="56"/>
                    </a:lnTo>
                    <a:lnTo>
                      <a:pt x="9" y="56"/>
                    </a:lnTo>
                    <a:lnTo>
                      <a:pt x="18" y="56"/>
                    </a:lnTo>
                    <a:lnTo>
                      <a:pt x="18" y="56"/>
                    </a:lnTo>
                    <a:lnTo>
                      <a:pt x="18" y="56"/>
                    </a:lnTo>
                    <a:lnTo>
                      <a:pt x="18" y="56"/>
                    </a:lnTo>
                    <a:lnTo>
                      <a:pt x="18" y="56"/>
                    </a:lnTo>
                    <a:lnTo>
                      <a:pt x="18" y="45"/>
                    </a:lnTo>
                    <a:lnTo>
                      <a:pt x="18" y="45"/>
                    </a:lnTo>
                    <a:lnTo>
                      <a:pt x="27" y="45"/>
                    </a:lnTo>
                    <a:lnTo>
                      <a:pt x="27" y="45"/>
                    </a:lnTo>
                    <a:lnTo>
                      <a:pt x="27" y="45"/>
                    </a:lnTo>
                    <a:lnTo>
                      <a:pt x="27" y="45"/>
                    </a:lnTo>
                    <a:lnTo>
                      <a:pt x="36" y="45"/>
                    </a:lnTo>
                    <a:lnTo>
                      <a:pt x="36" y="34"/>
                    </a:lnTo>
                    <a:lnTo>
                      <a:pt x="36" y="34"/>
                    </a:lnTo>
                    <a:lnTo>
                      <a:pt x="36" y="34"/>
                    </a:lnTo>
                    <a:lnTo>
                      <a:pt x="36" y="34"/>
                    </a:lnTo>
                    <a:lnTo>
                      <a:pt x="45" y="34"/>
                    </a:lnTo>
                    <a:lnTo>
                      <a:pt x="45" y="34"/>
                    </a:lnTo>
                    <a:lnTo>
                      <a:pt x="45" y="22"/>
                    </a:lnTo>
                    <a:lnTo>
                      <a:pt x="45" y="22"/>
                    </a:lnTo>
                    <a:lnTo>
                      <a:pt x="53" y="22"/>
                    </a:lnTo>
                    <a:lnTo>
                      <a:pt x="53" y="22"/>
                    </a:lnTo>
                    <a:lnTo>
                      <a:pt x="53" y="11"/>
                    </a:lnTo>
                    <a:lnTo>
                      <a:pt x="53" y="11"/>
                    </a:lnTo>
                    <a:lnTo>
                      <a:pt x="53" y="11"/>
                    </a:lnTo>
                    <a:lnTo>
                      <a:pt x="62" y="11"/>
                    </a:lnTo>
                    <a:lnTo>
                      <a:pt x="62" y="0"/>
                    </a:lnTo>
                    <a:lnTo>
                      <a:pt x="62" y="0"/>
                    </a:lnTo>
                    <a:lnTo>
                      <a:pt x="53" y="0"/>
                    </a:lnTo>
                    <a:lnTo>
                      <a:pt x="45" y="0"/>
                    </a:lnTo>
                    <a:lnTo>
                      <a:pt x="45" y="0"/>
                    </a:lnTo>
                    <a:lnTo>
                      <a:pt x="45" y="0"/>
                    </a:lnTo>
                    <a:lnTo>
                      <a:pt x="45" y="0"/>
                    </a:lnTo>
                    <a:lnTo>
                      <a:pt x="45" y="11"/>
                    </a:lnTo>
                    <a:lnTo>
                      <a:pt x="45" y="11"/>
                    </a:lnTo>
                    <a:lnTo>
                      <a:pt x="45" y="11"/>
                    </a:lnTo>
                    <a:lnTo>
                      <a:pt x="36" y="11"/>
                    </a:lnTo>
                    <a:lnTo>
                      <a:pt x="36" y="11"/>
                    </a:lnTo>
                    <a:lnTo>
                      <a:pt x="36" y="22"/>
                    </a:lnTo>
                    <a:lnTo>
                      <a:pt x="36" y="22"/>
                    </a:lnTo>
                    <a:lnTo>
                      <a:pt x="36" y="22"/>
                    </a:lnTo>
                    <a:lnTo>
                      <a:pt x="27" y="22"/>
                    </a:lnTo>
                    <a:lnTo>
                      <a:pt x="27" y="22"/>
                    </a:lnTo>
                    <a:lnTo>
                      <a:pt x="27" y="22"/>
                    </a:lnTo>
                    <a:lnTo>
                      <a:pt x="27" y="34"/>
                    </a:lnTo>
                    <a:lnTo>
                      <a:pt x="18" y="34"/>
                    </a:lnTo>
                    <a:lnTo>
                      <a:pt x="18" y="34"/>
                    </a:lnTo>
                    <a:lnTo>
                      <a:pt x="18" y="34"/>
                    </a:lnTo>
                    <a:lnTo>
                      <a:pt x="18" y="34"/>
                    </a:lnTo>
                    <a:lnTo>
                      <a:pt x="18" y="34"/>
                    </a:lnTo>
                    <a:lnTo>
                      <a:pt x="9" y="34"/>
                    </a:lnTo>
                    <a:lnTo>
                      <a:pt x="9" y="45"/>
                    </a:lnTo>
                    <a:lnTo>
                      <a:pt x="9" y="45"/>
                    </a:lnTo>
                    <a:lnTo>
                      <a:pt x="9" y="45"/>
                    </a:lnTo>
                    <a:lnTo>
                      <a:pt x="0" y="45"/>
                    </a:lnTo>
                    <a:lnTo>
                      <a:pt x="0" y="45"/>
                    </a:lnTo>
                    <a:lnTo>
                      <a:pt x="0" y="56"/>
                    </a:lnTo>
                    <a:lnTo>
                      <a:pt x="0" y="56"/>
                    </a:lnTo>
                    <a:lnTo>
                      <a:pt x="0" y="56"/>
                    </a:lnTo>
                    <a:lnTo>
                      <a:pt x="0" y="56"/>
                    </a:lnTo>
                    <a:lnTo>
                      <a:pt x="0" y="68"/>
                    </a:lnTo>
                    <a:lnTo>
                      <a:pt x="9" y="56"/>
                    </a:lnTo>
                    <a:lnTo>
                      <a:pt x="0" y="68"/>
                    </a:lnTo>
                    <a:lnTo>
                      <a:pt x="0" y="68"/>
                    </a:lnTo>
                    <a:lnTo>
                      <a:pt x="0" y="68"/>
                    </a:lnTo>
                    <a:lnTo>
                      <a:pt x="0" y="68"/>
                    </a:lnTo>
                    <a:lnTo>
                      <a:pt x="0" y="68"/>
                    </a:lnTo>
                    <a:lnTo>
                      <a:pt x="0" y="68"/>
                    </a:lnTo>
                    <a:lnTo>
                      <a:pt x="0" y="68"/>
                    </a:lnTo>
                    <a:lnTo>
                      <a:pt x="0" y="68"/>
                    </a:lnTo>
                    <a:lnTo>
                      <a:pt x="0" y="68"/>
                    </a:lnTo>
                    <a:lnTo>
                      <a:pt x="0" y="68"/>
                    </a:lnTo>
                    <a:lnTo>
                      <a:pt x="0" y="68"/>
                    </a:lnTo>
                    <a:lnTo>
                      <a:pt x="0" y="68"/>
                    </a:lnTo>
                    <a:lnTo>
                      <a:pt x="0" y="68"/>
                    </a:lnTo>
                    <a:lnTo>
                      <a:pt x="0" y="68"/>
                    </a:lnTo>
                    <a:lnTo>
                      <a:pt x="0" y="68"/>
                    </a:lnTo>
                    <a:lnTo>
                      <a:pt x="0" y="68"/>
                    </a:lnTo>
                    <a:lnTo>
                      <a:pt x="0" y="68"/>
                    </a:lnTo>
                    <a:lnTo>
                      <a:pt x="0" y="68"/>
                    </a:lnTo>
                    <a:lnTo>
                      <a:pt x="0" y="68"/>
                    </a:lnTo>
                    <a:lnTo>
                      <a:pt x="9" y="68"/>
                    </a:lnTo>
                    <a:lnTo>
                      <a:pt x="9" y="68"/>
                    </a:lnTo>
                    <a:lnTo>
                      <a:pt x="9" y="68"/>
                    </a:lnTo>
                    <a:lnTo>
                      <a:pt x="9" y="68"/>
                    </a:lnTo>
                    <a:lnTo>
                      <a:pt x="9" y="68"/>
                    </a:lnTo>
                    <a:lnTo>
                      <a:pt x="9" y="68"/>
                    </a:lnTo>
                    <a:lnTo>
                      <a:pt x="9" y="68"/>
                    </a:lnTo>
                    <a:lnTo>
                      <a:pt x="9" y="68"/>
                    </a:lnTo>
                    <a:lnTo>
                      <a:pt x="9" y="68"/>
                    </a:lnTo>
                    <a:lnTo>
                      <a:pt x="9" y="68"/>
                    </a:lnTo>
                    <a:lnTo>
                      <a:pt x="9" y="68"/>
                    </a:lnTo>
                    <a:lnTo>
                      <a:pt x="9" y="68"/>
                    </a:lnTo>
                    <a:lnTo>
                      <a:pt x="9" y="68"/>
                    </a:lnTo>
                    <a:lnTo>
                      <a:pt x="9" y="68"/>
                    </a:lnTo>
                    <a:lnTo>
                      <a:pt x="0" y="68"/>
                    </a:lnTo>
                    <a:close/>
                  </a:path>
                </a:pathLst>
              </a:custGeom>
              <a:solidFill>
                <a:srgbClr val="000000"/>
              </a:solidFill>
              <a:ln w="9525">
                <a:noFill/>
                <a:round/>
                <a:headEnd/>
                <a:tailEnd/>
              </a:ln>
            </p:spPr>
            <p:txBody>
              <a:bodyPr/>
              <a:lstStyle/>
              <a:p>
                <a:endParaRPr lang="en-US"/>
              </a:p>
            </p:txBody>
          </p:sp>
          <p:sp>
            <p:nvSpPr>
              <p:cNvPr id="188440" name="Freeform 24"/>
              <p:cNvSpPr>
                <a:spLocks/>
              </p:cNvSpPr>
              <p:nvPr/>
            </p:nvSpPr>
            <p:spPr bwMode="auto">
              <a:xfrm>
                <a:off x="501" y="1152"/>
                <a:ext cx="36" cy="91"/>
              </a:xfrm>
              <a:custGeom>
                <a:avLst/>
                <a:gdLst/>
                <a:ahLst/>
                <a:cxnLst>
                  <a:cxn ang="0">
                    <a:pos x="0" y="11"/>
                  </a:cxn>
                  <a:cxn ang="0">
                    <a:pos x="0" y="11"/>
                  </a:cxn>
                  <a:cxn ang="0">
                    <a:pos x="9" y="11"/>
                  </a:cxn>
                  <a:cxn ang="0">
                    <a:pos x="9" y="23"/>
                  </a:cxn>
                  <a:cxn ang="0">
                    <a:pos x="9" y="23"/>
                  </a:cxn>
                  <a:cxn ang="0">
                    <a:pos x="9" y="34"/>
                  </a:cxn>
                  <a:cxn ang="0">
                    <a:pos x="9" y="34"/>
                  </a:cxn>
                  <a:cxn ang="0">
                    <a:pos x="9" y="45"/>
                  </a:cxn>
                  <a:cxn ang="0">
                    <a:pos x="9" y="45"/>
                  </a:cxn>
                  <a:cxn ang="0">
                    <a:pos x="9" y="57"/>
                  </a:cxn>
                  <a:cxn ang="0">
                    <a:pos x="9" y="57"/>
                  </a:cxn>
                  <a:cxn ang="0">
                    <a:pos x="9" y="68"/>
                  </a:cxn>
                  <a:cxn ang="0">
                    <a:pos x="9" y="68"/>
                  </a:cxn>
                  <a:cxn ang="0">
                    <a:pos x="18" y="79"/>
                  </a:cxn>
                  <a:cxn ang="0">
                    <a:pos x="18" y="91"/>
                  </a:cxn>
                  <a:cxn ang="0">
                    <a:pos x="27" y="91"/>
                  </a:cxn>
                  <a:cxn ang="0">
                    <a:pos x="27" y="91"/>
                  </a:cxn>
                  <a:cxn ang="0">
                    <a:pos x="36" y="79"/>
                  </a:cxn>
                  <a:cxn ang="0">
                    <a:pos x="27" y="79"/>
                  </a:cxn>
                  <a:cxn ang="0">
                    <a:pos x="27" y="79"/>
                  </a:cxn>
                  <a:cxn ang="0">
                    <a:pos x="27" y="68"/>
                  </a:cxn>
                  <a:cxn ang="0">
                    <a:pos x="27" y="68"/>
                  </a:cxn>
                  <a:cxn ang="0">
                    <a:pos x="27" y="68"/>
                  </a:cxn>
                  <a:cxn ang="0">
                    <a:pos x="27" y="57"/>
                  </a:cxn>
                  <a:cxn ang="0">
                    <a:pos x="27" y="57"/>
                  </a:cxn>
                  <a:cxn ang="0">
                    <a:pos x="27" y="45"/>
                  </a:cxn>
                  <a:cxn ang="0">
                    <a:pos x="27" y="34"/>
                  </a:cxn>
                  <a:cxn ang="0">
                    <a:pos x="27" y="34"/>
                  </a:cxn>
                  <a:cxn ang="0">
                    <a:pos x="18" y="23"/>
                  </a:cxn>
                  <a:cxn ang="0">
                    <a:pos x="18" y="23"/>
                  </a:cxn>
                  <a:cxn ang="0">
                    <a:pos x="18" y="11"/>
                  </a:cxn>
                  <a:cxn ang="0">
                    <a:pos x="18" y="0"/>
                  </a:cxn>
                  <a:cxn ang="0">
                    <a:pos x="9" y="0"/>
                  </a:cxn>
                  <a:cxn ang="0">
                    <a:pos x="0" y="0"/>
                  </a:cxn>
                  <a:cxn ang="0">
                    <a:pos x="9" y="0"/>
                  </a:cxn>
                  <a:cxn ang="0">
                    <a:pos x="9"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11"/>
                  </a:cxn>
                  <a:cxn ang="0">
                    <a:pos x="0" y="11"/>
                  </a:cxn>
                  <a:cxn ang="0">
                    <a:pos x="0" y="11"/>
                  </a:cxn>
                  <a:cxn ang="0">
                    <a:pos x="9" y="0"/>
                  </a:cxn>
                </a:cxnLst>
                <a:rect l="0" t="0" r="r" b="b"/>
                <a:pathLst>
                  <a:path w="36" h="91">
                    <a:moveTo>
                      <a:pt x="9" y="0"/>
                    </a:moveTo>
                    <a:lnTo>
                      <a:pt x="0" y="11"/>
                    </a:lnTo>
                    <a:lnTo>
                      <a:pt x="0" y="11"/>
                    </a:lnTo>
                    <a:lnTo>
                      <a:pt x="0" y="11"/>
                    </a:lnTo>
                    <a:lnTo>
                      <a:pt x="9" y="11"/>
                    </a:lnTo>
                    <a:lnTo>
                      <a:pt x="9" y="11"/>
                    </a:lnTo>
                    <a:lnTo>
                      <a:pt x="9" y="23"/>
                    </a:lnTo>
                    <a:lnTo>
                      <a:pt x="9" y="23"/>
                    </a:lnTo>
                    <a:lnTo>
                      <a:pt x="9" y="23"/>
                    </a:lnTo>
                    <a:lnTo>
                      <a:pt x="9" y="23"/>
                    </a:lnTo>
                    <a:lnTo>
                      <a:pt x="9" y="23"/>
                    </a:lnTo>
                    <a:lnTo>
                      <a:pt x="9" y="34"/>
                    </a:lnTo>
                    <a:lnTo>
                      <a:pt x="9" y="34"/>
                    </a:lnTo>
                    <a:lnTo>
                      <a:pt x="9" y="34"/>
                    </a:lnTo>
                    <a:lnTo>
                      <a:pt x="9" y="34"/>
                    </a:lnTo>
                    <a:lnTo>
                      <a:pt x="9" y="45"/>
                    </a:lnTo>
                    <a:lnTo>
                      <a:pt x="9" y="45"/>
                    </a:lnTo>
                    <a:lnTo>
                      <a:pt x="9" y="45"/>
                    </a:lnTo>
                    <a:lnTo>
                      <a:pt x="9" y="57"/>
                    </a:lnTo>
                    <a:lnTo>
                      <a:pt x="9" y="57"/>
                    </a:lnTo>
                    <a:lnTo>
                      <a:pt x="9" y="57"/>
                    </a:lnTo>
                    <a:lnTo>
                      <a:pt x="9" y="57"/>
                    </a:lnTo>
                    <a:lnTo>
                      <a:pt x="9" y="68"/>
                    </a:lnTo>
                    <a:lnTo>
                      <a:pt x="9" y="68"/>
                    </a:lnTo>
                    <a:lnTo>
                      <a:pt x="9" y="68"/>
                    </a:lnTo>
                    <a:lnTo>
                      <a:pt x="9" y="68"/>
                    </a:lnTo>
                    <a:lnTo>
                      <a:pt x="18" y="79"/>
                    </a:lnTo>
                    <a:lnTo>
                      <a:pt x="18" y="79"/>
                    </a:lnTo>
                    <a:lnTo>
                      <a:pt x="18" y="79"/>
                    </a:lnTo>
                    <a:lnTo>
                      <a:pt x="18" y="91"/>
                    </a:lnTo>
                    <a:lnTo>
                      <a:pt x="18" y="91"/>
                    </a:lnTo>
                    <a:lnTo>
                      <a:pt x="27" y="91"/>
                    </a:lnTo>
                    <a:lnTo>
                      <a:pt x="27" y="91"/>
                    </a:lnTo>
                    <a:lnTo>
                      <a:pt x="27" y="91"/>
                    </a:lnTo>
                    <a:lnTo>
                      <a:pt x="36" y="79"/>
                    </a:lnTo>
                    <a:lnTo>
                      <a:pt x="36" y="79"/>
                    </a:lnTo>
                    <a:lnTo>
                      <a:pt x="27" y="79"/>
                    </a:lnTo>
                    <a:lnTo>
                      <a:pt x="27" y="79"/>
                    </a:lnTo>
                    <a:lnTo>
                      <a:pt x="27" y="79"/>
                    </a:lnTo>
                    <a:lnTo>
                      <a:pt x="27" y="79"/>
                    </a:lnTo>
                    <a:lnTo>
                      <a:pt x="27" y="79"/>
                    </a:lnTo>
                    <a:lnTo>
                      <a:pt x="27" y="68"/>
                    </a:lnTo>
                    <a:lnTo>
                      <a:pt x="27" y="68"/>
                    </a:lnTo>
                    <a:lnTo>
                      <a:pt x="27" y="68"/>
                    </a:lnTo>
                    <a:lnTo>
                      <a:pt x="27" y="68"/>
                    </a:lnTo>
                    <a:lnTo>
                      <a:pt x="27" y="68"/>
                    </a:lnTo>
                    <a:lnTo>
                      <a:pt x="27" y="57"/>
                    </a:lnTo>
                    <a:lnTo>
                      <a:pt x="27" y="57"/>
                    </a:lnTo>
                    <a:lnTo>
                      <a:pt x="27" y="57"/>
                    </a:lnTo>
                    <a:lnTo>
                      <a:pt x="27" y="57"/>
                    </a:lnTo>
                    <a:lnTo>
                      <a:pt x="27" y="45"/>
                    </a:lnTo>
                    <a:lnTo>
                      <a:pt x="27" y="45"/>
                    </a:lnTo>
                    <a:lnTo>
                      <a:pt x="27" y="45"/>
                    </a:lnTo>
                    <a:lnTo>
                      <a:pt x="27" y="34"/>
                    </a:lnTo>
                    <a:lnTo>
                      <a:pt x="27" y="34"/>
                    </a:lnTo>
                    <a:lnTo>
                      <a:pt x="27" y="34"/>
                    </a:lnTo>
                    <a:lnTo>
                      <a:pt x="27" y="23"/>
                    </a:lnTo>
                    <a:lnTo>
                      <a:pt x="18" y="23"/>
                    </a:lnTo>
                    <a:lnTo>
                      <a:pt x="18" y="23"/>
                    </a:lnTo>
                    <a:lnTo>
                      <a:pt x="18" y="23"/>
                    </a:lnTo>
                    <a:lnTo>
                      <a:pt x="18" y="11"/>
                    </a:lnTo>
                    <a:lnTo>
                      <a:pt x="18" y="11"/>
                    </a:lnTo>
                    <a:lnTo>
                      <a:pt x="18" y="11"/>
                    </a:lnTo>
                    <a:lnTo>
                      <a:pt x="18" y="0"/>
                    </a:lnTo>
                    <a:lnTo>
                      <a:pt x="9" y="0"/>
                    </a:lnTo>
                    <a:lnTo>
                      <a:pt x="9" y="0"/>
                    </a:lnTo>
                    <a:lnTo>
                      <a:pt x="9" y="0"/>
                    </a:lnTo>
                    <a:lnTo>
                      <a:pt x="0" y="0"/>
                    </a:lnTo>
                    <a:lnTo>
                      <a:pt x="9" y="0"/>
                    </a:lnTo>
                    <a:lnTo>
                      <a:pt x="9" y="0"/>
                    </a:lnTo>
                    <a:lnTo>
                      <a:pt x="9" y="0"/>
                    </a:lnTo>
                    <a:lnTo>
                      <a:pt x="9"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11"/>
                    </a:lnTo>
                    <a:lnTo>
                      <a:pt x="0" y="11"/>
                    </a:lnTo>
                    <a:lnTo>
                      <a:pt x="0" y="11"/>
                    </a:lnTo>
                    <a:lnTo>
                      <a:pt x="0" y="11"/>
                    </a:lnTo>
                    <a:lnTo>
                      <a:pt x="0" y="11"/>
                    </a:lnTo>
                    <a:lnTo>
                      <a:pt x="0" y="11"/>
                    </a:lnTo>
                    <a:lnTo>
                      <a:pt x="0" y="11"/>
                    </a:lnTo>
                    <a:lnTo>
                      <a:pt x="9" y="0"/>
                    </a:lnTo>
                    <a:close/>
                  </a:path>
                </a:pathLst>
              </a:custGeom>
              <a:solidFill>
                <a:srgbClr val="000000"/>
              </a:solidFill>
              <a:ln w="9525">
                <a:noFill/>
                <a:round/>
                <a:headEnd/>
                <a:tailEnd/>
              </a:ln>
            </p:spPr>
            <p:txBody>
              <a:bodyPr/>
              <a:lstStyle/>
              <a:p>
                <a:endParaRPr lang="en-US"/>
              </a:p>
            </p:txBody>
          </p:sp>
          <p:sp>
            <p:nvSpPr>
              <p:cNvPr id="188441" name="Freeform 25"/>
              <p:cNvSpPr>
                <a:spLocks/>
              </p:cNvSpPr>
              <p:nvPr/>
            </p:nvSpPr>
            <p:spPr bwMode="auto">
              <a:xfrm>
                <a:off x="465" y="1152"/>
                <a:ext cx="45" cy="91"/>
              </a:xfrm>
              <a:custGeom>
                <a:avLst/>
                <a:gdLst/>
                <a:ahLst/>
                <a:cxnLst>
                  <a:cxn ang="0">
                    <a:pos x="18" y="91"/>
                  </a:cxn>
                  <a:cxn ang="0">
                    <a:pos x="18" y="79"/>
                  </a:cxn>
                  <a:cxn ang="0">
                    <a:pos x="18" y="79"/>
                  </a:cxn>
                  <a:cxn ang="0">
                    <a:pos x="18" y="79"/>
                  </a:cxn>
                  <a:cxn ang="0">
                    <a:pos x="18" y="68"/>
                  </a:cxn>
                  <a:cxn ang="0">
                    <a:pos x="18" y="68"/>
                  </a:cxn>
                  <a:cxn ang="0">
                    <a:pos x="27" y="57"/>
                  </a:cxn>
                  <a:cxn ang="0">
                    <a:pos x="27" y="57"/>
                  </a:cxn>
                  <a:cxn ang="0">
                    <a:pos x="27" y="57"/>
                  </a:cxn>
                  <a:cxn ang="0">
                    <a:pos x="36" y="45"/>
                  </a:cxn>
                  <a:cxn ang="0">
                    <a:pos x="36" y="45"/>
                  </a:cxn>
                  <a:cxn ang="0">
                    <a:pos x="36" y="34"/>
                  </a:cxn>
                  <a:cxn ang="0">
                    <a:pos x="36" y="34"/>
                  </a:cxn>
                  <a:cxn ang="0">
                    <a:pos x="45" y="23"/>
                  </a:cxn>
                  <a:cxn ang="0">
                    <a:pos x="45" y="23"/>
                  </a:cxn>
                  <a:cxn ang="0">
                    <a:pos x="45" y="11"/>
                  </a:cxn>
                  <a:cxn ang="0">
                    <a:pos x="45" y="0"/>
                  </a:cxn>
                  <a:cxn ang="0">
                    <a:pos x="36" y="11"/>
                  </a:cxn>
                  <a:cxn ang="0">
                    <a:pos x="36" y="11"/>
                  </a:cxn>
                  <a:cxn ang="0">
                    <a:pos x="27" y="23"/>
                  </a:cxn>
                  <a:cxn ang="0">
                    <a:pos x="27" y="23"/>
                  </a:cxn>
                  <a:cxn ang="0">
                    <a:pos x="27" y="34"/>
                  </a:cxn>
                  <a:cxn ang="0">
                    <a:pos x="27" y="34"/>
                  </a:cxn>
                  <a:cxn ang="0">
                    <a:pos x="18" y="34"/>
                  </a:cxn>
                  <a:cxn ang="0">
                    <a:pos x="18" y="45"/>
                  </a:cxn>
                  <a:cxn ang="0">
                    <a:pos x="18" y="45"/>
                  </a:cxn>
                  <a:cxn ang="0">
                    <a:pos x="18" y="57"/>
                  </a:cxn>
                  <a:cxn ang="0">
                    <a:pos x="9" y="57"/>
                  </a:cxn>
                  <a:cxn ang="0">
                    <a:pos x="9" y="57"/>
                  </a:cxn>
                  <a:cxn ang="0">
                    <a:pos x="9" y="68"/>
                  </a:cxn>
                  <a:cxn ang="0">
                    <a:pos x="9" y="68"/>
                  </a:cxn>
                  <a:cxn ang="0">
                    <a:pos x="0" y="79"/>
                  </a:cxn>
                  <a:cxn ang="0">
                    <a:pos x="0" y="91"/>
                  </a:cxn>
                  <a:cxn ang="0">
                    <a:pos x="9" y="79"/>
                  </a:cxn>
                  <a:cxn ang="0">
                    <a:pos x="9" y="91"/>
                  </a:cxn>
                  <a:cxn ang="0">
                    <a:pos x="9" y="91"/>
                  </a:cxn>
                  <a:cxn ang="0">
                    <a:pos x="9" y="91"/>
                  </a:cxn>
                  <a:cxn ang="0">
                    <a:pos x="9" y="91"/>
                  </a:cxn>
                  <a:cxn ang="0">
                    <a:pos x="9" y="91"/>
                  </a:cxn>
                  <a:cxn ang="0">
                    <a:pos x="9" y="91"/>
                  </a:cxn>
                  <a:cxn ang="0">
                    <a:pos x="9" y="91"/>
                  </a:cxn>
                  <a:cxn ang="0">
                    <a:pos x="9" y="91"/>
                  </a:cxn>
                  <a:cxn ang="0">
                    <a:pos x="9" y="91"/>
                  </a:cxn>
                  <a:cxn ang="0">
                    <a:pos x="18" y="91"/>
                  </a:cxn>
                  <a:cxn ang="0">
                    <a:pos x="18" y="91"/>
                  </a:cxn>
                  <a:cxn ang="0">
                    <a:pos x="18" y="91"/>
                  </a:cxn>
                  <a:cxn ang="0">
                    <a:pos x="18" y="91"/>
                  </a:cxn>
                  <a:cxn ang="0">
                    <a:pos x="18" y="91"/>
                  </a:cxn>
                  <a:cxn ang="0">
                    <a:pos x="18" y="91"/>
                  </a:cxn>
                  <a:cxn ang="0">
                    <a:pos x="18" y="91"/>
                  </a:cxn>
                  <a:cxn ang="0">
                    <a:pos x="9" y="91"/>
                  </a:cxn>
                </a:cxnLst>
                <a:rect l="0" t="0" r="r" b="b"/>
                <a:pathLst>
                  <a:path w="45" h="91">
                    <a:moveTo>
                      <a:pt x="9" y="91"/>
                    </a:moveTo>
                    <a:lnTo>
                      <a:pt x="18" y="91"/>
                    </a:lnTo>
                    <a:lnTo>
                      <a:pt x="18" y="79"/>
                    </a:lnTo>
                    <a:lnTo>
                      <a:pt x="18" y="79"/>
                    </a:lnTo>
                    <a:lnTo>
                      <a:pt x="18" y="79"/>
                    </a:lnTo>
                    <a:lnTo>
                      <a:pt x="18" y="79"/>
                    </a:lnTo>
                    <a:lnTo>
                      <a:pt x="18" y="79"/>
                    </a:lnTo>
                    <a:lnTo>
                      <a:pt x="18" y="79"/>
                    </a:lnTo>
                    <a:lnTo>
                      <a:pt x="18" y="68"/>
                    </a:lnTo>
                    <a:lnTo>
                      <a:pt x="18" y="68"/>
                    </a:lnTo>
                    <a:lnTo>
                      <a:pt x="18" y="68"/>
                    </a:lnTo>
                    <a:lnTo>
                      <a:pt x="18" y="68"/>
                    </a:lnTo>
                    <a:lnTo>
                      <a:pt x="27" y="68"/>
                    </a:lnTo>
                    <a:lnTo>
                      <a:pt x="27" y="57"/>
                    </a:lnTo>
                    <a:lnTo>
                      <a:pt x="27" y="57"/>
                    </a:lnTo>
                    <a:lnTo>
                      <a:pt x="27" y="57"/>
                    </a:lnTo>
                    <a:lnTo>
                      <a:pt x="27" y="57"/>
                    </a:lnTo>
                    <a:lnTo>
                      <a:pt x="27" y="57"/>
                    </a:lnTo>
                    <a:lnTo>
                      <a:pt x="27" y="45"/>
                    </a:lnTo>
                    <a:lnTo>
                      <a:pt x="36" y="45"/>
                    </a:lnTo>
                    <a:lnTo>
                      <a:pt x="36" y="45"/>
                    </a:lnTo>
                    <a:lnTo>
                      <a:pt x="36" y="45"/>
                    </a:lnTo>
                    <a:lnTo>
                      <a:pt x="36" y="45"/>
                    </a:lnTo>
                    <a:lnTo>
                      <a:pt x="36" y="34"/>
                    </a:lnTo>
                    <a:lnTo>
                      <a:pt x="36" y="34"/>
                    </a:lnTo>
                    <a:lnTo>
                      <a:pt x="36" y="34"/>
                    </a:lnTo>
                    <a:lnTo>
                      <a:pt x="45" y="34"/>
                    </a:lnTo>
                    <a:lnTo>
                      <a:pt x="45" y="23"/>
                    </a:lnTo>
                    <a:lnTo>
                      <a:pt x="45" y="23"/>
                    </a:lnTo>
                    <a:lnTo>
                      <a:pt x="45" y="23"/>
                    </a:lnTo>
                    <a:lnTo>
                      <a:pt x="45" y="11"/>
                    </a:lnTo>
                    <a:lnTo>
                      <a:pt x="45" y="11"/>
                    </a:lnTo>
                    <a:lnTo>
                      <a:pt x="45" y="11"/>
                    </a:lnTo>
                    <a:lnTo>
                      <a:pt x="45" y="0"/>
                    </a:lnTo>
                    <a:lnTo>
                      <a:pt x="36" y="0"/>
                    </a:lnTo>
                    <a:lnTo>
                      <a:pt x="36" y="11"/>
                    </a:lnTo>
                    <a:lnTo>
                      <a:pt x="36" y="11"/>
                    </a:lnTo>
                    <a:lnTo>
                      <a:pt x="36" y="11"/>
                    </a:lnTo>
                    <a:lnTo>
                      <a:pt x="27" y="11"/>
                    </a:lnTo>
                    <a:lnTo>
                      <a:pt x="27" y="23"/>
                    </a:lnTo>
                    <a:lnTo>
                      <a:pt x="27" y="23"/>
                    </a:lnTo>
                    <a:lnTo>
                      <a:pt x="27" y="23"/>
                    </a:lnTo>
                    <a:lnTo>
                      <a:pt x="27" y="23"/>
                    </a:lnTo>
                    <a:lnTo>
                      <a:pt x="27" y="34"/>
                    </a:lnTo>
                    <a:lnTo>
                      <a:pt x="27" y="34"/>
                    </a:lnTo>
                    <a:lnTo>
                      <a:pt x="27" y="34"/>
                    </a:lnTo>
                    <a:lnTo>
                      <a:pt x="27" y="34"/>
                    </a:lnTo>
                    <a:lnTo>
                      <a:pt x="18" y="34"/>
                    </a:lnTo>
                    <a:lnTo>
                      <a:pt x="18" y="45"/>
                    </a:lnTo>
                    <a:lnTo>
                      <a:pt x="18" y="45"/>
                    </a:lnTo>
                    <a:lnTo>
                      <a:pt x="18" y="45"/>
                    </a:lnTo>
                    <a:lnTo>
                      <a:pt x="18" y="45"/>
                    </a:lnTo>
                    <a:lnTo>
                      <a:pt x="18" y="45"/>
                    </a:lnTo>
                    <a:lnTo>
                      <a:pt x="18" y="57"/>
                    </a:lnTo>
                    <a:lnTo>
                      <a:pt x="9" y="57"/>
                    </a:lnTo>
                    <a:lnTo>
                      <a:pt x="9" y="57"/>
                    </a:lnTo>
                    <a:lnTo>
                      <a:pt x="9" y="57"/>
                    </a:lnTo>
                    <a:lnTo>
                      <a:pt x="9" y="57"/>
                    </a:lnTo>
                    <a:lnTo>
                      <a:pt x="9" y="68"/>
                    </a:lnTo>
                    <a:lnTo>
                      <a:pt x="9" y="68"/>
                    </a:lnTo>
                    <a:lnTo>
                      <a:pt x="9" y="68"/>
                    </a:lnTo>
                    <a:lnTo>
                      <a:pt x="9" y="68"/>
                    </a:lnTo>
                    <a:lnTo>
                      <a:pt x="9" y="79"/>
                    </a:lnTo>
                    <a:lnTo>
                      <a:pt x="0" y="79"/>
                    </a:lnTo>
                    <a:lnTo>
                      <a:pt x="0" y="79"/>
                    </a:lnTo>
                    <a:lnTo>
                      <a:pt x="0" y="91"/>
                    </a:lnTo>
                    <a:lnTo>
                      <a:pt x="9" y="91"/>
                    </a:lnTo>
                    <a:lnTo>
                      <a:pt x="9" y="79"/>
                    </a:lnTo>
                    <a:lnTo>
                      <a:pt x="9" y="91"/>
                    </a:lnTo>
                    <a:lnTo>
                      <a:pt x="9" y="91"/>
                    </a:lnTo>
                    <a:lnTo>
                      <a:pt x="9" y="91"/>
                    </a:lnTo>
                    <a:lnTo>
                      <a:pt x="9" y="91"/>
                    </a:lnTo>
                    <a:lnTo>
                      <a:pt x="9" y="91"/>
                    </a:lnTo>
                    <a:lnTo>
                      <a:pt x="9" y="91"/>
                    </a:lnTo>
                    <a:lnTo>
                      <a:pt x="9" y="91"/>
                    </a:lnTo>
                    <a:lnTo>
                      <a:pt x="9" y="91"/>
                    </a:lnTo>
                    <a:lnTo>
                      <a:pt x="9" y="91"/>
                    </a:lnTo>
                    <a:lnTo>
                      <a:pt x="9" y="91"/>
                    </a:lnTo>
                    <a:lnTo>
                      <a:pt x="9" y="91"/>
                    </a:lnTo>
                    <a:lnTo>
                      <a:pt x="9" y="91"/>
                    </a:lnTo>
                    <a:lnTo>
                      <a:pt x="9" y="91"/>
                    </a:lnTo>
                    <a:lnTo>
                      <a:pt x="9" y="91"/>
                    </a:lnTo>
                    <a:lnTo>
                      <a:pt x="9" y="91"/>
                    </a:lnTo>
                    <a:lnTo>
                      <a:pt x="9" y="91"/>
                    </a:lnTo>
                    <a:lnTo>
                      <a:pt x="9" y="91"/>
                    </a:lnTo>
                    <a:lnTo>
                      <a:pt x="9" y="91"/>
                    </a:lnTo>
                    <a:lnTo>
                      <a:pt x="9" y="91"/>
                    </a:lnTo>
                    <a:lnTo>
                      <a:pt x="18" y="91"/>
                    </a:lnTo>
                    <a:lnTo>
                      <a:pt x="18" y="91"/>
                    </a:lnTo>
                    <a:lnTo>
                      <a:pt x="18" y="91"/>
                    </a:lnTo>
                    <a:lnTo>
                      <a:pt x="18" y="91"/>
                    </a:lnTo>
                    <a:lnTo>
                      <a:pt x="18" y="91"/>
                    </a:lnTo>
                    <a:lnTo>
                      <a:pt x="18" y="91"/>
                    </a:lnTo>
                    <a:lnTo>
                      <a:pt x="18" y="91"/>
                    </a:lnTo>
                    <a:lnTo>
                      <a:pt x="18" y="91"/>
                    </a:lnTo>
                    <a:lnTo>
                      <a:pt x="18" y="91"/>
                    </a:lnTo>
                    <a:lnTo>
                      <a:pt x="18" y="91"/>
                    </a:lnTo>
                    <a:lnTo>
                      <a:pt x="18" y="91"/>
                    </a:lnTo>
                    <a:lnTo>
                      <a:pt x="18" y="91"/>
                    </a:lnTo>
                    <a:lnTo>
                      <a:pt x="18" y="91"/>
                    </a:lnTo>
                    <a:lnTo>
                      <a:pt x="18" y="91"/>
                    </a:lnTo>
                    <a:lnTo>
                      <a:pt x="9" y="91"/>
                    </a:lnTo>
                    <a:close/>
                  </a:path>
                </a:pathLst>
              </a:custGeom>
              <a:solidFill>
                <a:srgbClr val="000000"/>
              </a:solidFill>
              <a:ln w="9525">
                <a:noFill/>
                <a:round/>
                <a:headEnd/>
                <a:tailEnd/>
              </a:ln>
            </p:spPr>
            <p:txBody>
              <a:bodyPr/>
              <a:lstStyle/>
              <a:p>
                <a:endParaRPr lang="en-US"/>
              </a:p>
            </p:txBody>
          </p:sp>
          <p:sp>
            <p:nvSpPr>
              <p:cNvPr id="188442" name="Freeform 26"/>
              <p:cNvSpPr>
                <a:spLocks/>
              </p:cNvSpPr>
              <p:nvPr/>
            </p:nvSpPr>
            <p:spPr bwMode="auto">
              <a:xfrm>
                <a:off x="421" y="1163"/>
                <a:ext cx="53" cy="80"/>
              </a:xfrm>
              <a:custGeom>
                <a:avLst/>
                <a:gdLst/>
                <a:ahLst/>
                <a:cxnLst>
                  <a:cxn ang="0">
                    <a:pos x="0" y="12"/>
                  </a:cxn>
                  <a:cxn ang="0">
                    <a:pos x="9" y="12"/>
                  </a:cxn>
                  <a:cxn ang="0">
                    <a:pos x="9" y="23"/>
                  </a:cxn>
                  <a:cxn ang="0">
                    <a:pos x="9" y="23"/>
                  </a:cxn>
                  <a:cxn ang="0">
                    <a:pos x="18" y="23"/>
                  </a:cxn>
                  <a:cxn ang="0">
                    <a:pos x="18" y="34"/>
                  </a:cxn>
                  <a:cxn ang="0">
                    <a:pos x="18" y="34"/>
                  </a:cxn>
                  <a:cxn ang="0">
                    <a:pos x="18" y="46"/>
                  </a:cxn>
                  <a:cxn ang="0">
                    <a:pos x="27" y="46"/>
                  </a:cxn>
                  <a:cxn ang="0">
                    <a:pos x="27" y="57"/>
                  </a:cxn>
                  <a:cxn ang="0">
                    <a:pos x="27" y="57"/>
                  </a:cxn>
                  <a:cxn ang="0">
                    <a:pos x="27" y="68"/>
                  </a:cxn>
                  <a:cxn ang="0">
                    <a:pos x="35" y="68"/>
                  </a:cxn>
                  <a:cxn ang="0">
                    <a:pos x="35" y="80"/>
                  </a:cxn>
                  <a:cxn ang="0">
                    <a:pos x="44" y="80"/>
                  </a:cxn>
                  <a:cxn ang="0">
                    <a:pos x="44" y="80"/>
                  </a:cxn>
                  <a:cxn ang="0">
                    <a:pos x="53" y="80"/>
                  </a:cxn>
                  <a:cxn ang="0">
                    <a:pos x="53" y="68"/>
                  </a:cxn>
                  <a:cxn ang="0">
                    <a:pos x="53" y="68"/>
                  </a:cxn>
                  <a:cxn ang="0">
                    <a:pos x="44" y="68"/>
                  </a:cxn>
                  <a:cxn ang="0">
                    <a:pos x="44" y="68"/>
                  </a:cxn>
                  <a:cxn ang="0">
                    <a:pos x="44" y="57"/>
                  </a:cxn>
                  <a:cxn ang="0">
                    <a:pos x="44" y="57"/>
                  </a:cxn>
                  <a:cxn ang="0">
                    <a:pos x="35" y="46"/>
                  </a:cxn>
                  <a:cxn ang="0">
                    <a:pos x="35" y="46"/>
                  </a:cxn>
                  <a:cxn ang="0">
                    <a:pos x="35" y="34"/>
                  </a:cxn>
                  <a:cxn ang="0">
                    <a:pos x="35" y="34"/>
                  </a:cxn>
                  <a:cxn ang="0">
                    <a:pos x="27" y="23"/>
                  </a:cxn>
                  <a:cxn ang="0">
                    <a:pos x="27" y="23"/>
                  </a:cxn>
                  <a:cxn ang="0">
                    <a:pos x="27" y="12"/>
                  </a:cxn>
                  <a:cxn ang="0">
                    <a:pos x="18" y="12"/>
                  </a:cxn>
                  <a:cxn ang="0">
                    <a:pos x="18" y="0"/>
                  </a:cxn>
                  <a:cxn ang="0">
                    <a:pos x="9" y="0"/>
                  </a:cxn>
                  <a:cxn ang="0">
                    <a:pos x="0" y="12"/>
                  </a:cxn>
                  <a:cxn ang="0">
                    <a:pos x="0" y="0"/>
                  </a:cxn>
                  <a:cxn ang="0">
                    <a:pos x="0" y="0"/>
                  </a:cxn>
                  <a:cxn ang="0">
                    <a:pos x="0" y="0"/>
                  </a:cxn>
                  <a:cxn ang="0">
                    <a:pos x="0" y="0"/>
                  </a:cxn>
                  <a:cxn ang="0">
                    <a:pos x="0" y="0"/>
                  </a:cxn>
                  <a:cxn ang="0">
                    <a:pos x="0" y="0"/>
                  </a:cxn>
                  <a:cxn ang="0">
                    <a:pos x="0" y="0"/>
                  </a:cxn>
                  <a:cxn ang="0">
                    <a:pos x="0" y="0"/>
                  </a:cxn>
                  <a:cxn ang="0">
                    <a:pos x="0" y="12"/>
                  </a:cxn>
                  <a:cxn ang="0">
                    <a:pos x="0" y="12"/>
                  </a:cxn>
                  <a:cxn ang="0">
                    <a:pos x="0" y="12"/>
                  </a:cxn>
                  <a:cxn ang="0">
                    <a:pos x="0" y="12"/>
                  </a:cxn>
                  <a:cxn ang="0">
                    <a:pos x="0" y="12"/>
                  </a:cxn>
                  <a:cxn ang="0">
                    <a:pos x="0" y="12"/>
                  </a:cxn>
                  <a:cxn ang="0">
                    <a:pos x="0" y="12"/>
                  </a:cxn>
                  <a:cxn ang="0">
                    <a:pos x="0" y="12"/>
                  </a:cxn>
                  <a:cxn ang="0">
                    <a:pos x="9" y="0"/>
                  </a:cxn>
                </a:cxnLst>
                <a:rect l="0" t="0" r="r" b="b"/>
                <a:pathLst>
                  <a:path w="53" h="80">
                    <a:moveTo>
                      <a:pt x="9" y="0"/>
                    </a:moveTo>
                    <a:lnTo>
                      <a:pt x="0" y="12"/>
                    </a:lnTo>
                    <a:lnTo>
                      <a:pt x="0" y="12"/>
                    </a:lnTo>
                    <a:lnTo>
                      <a:pt x="9" y="12"/>
                    </a:lnTo>
                    <a:lnTo>
                      <a:pt x="9" y="12"/>
                    </a:lnTo>
                    <a:lnTo>
                      <a:pt x="9" y="23"/>
                    </a:lnTo>
                    <a:lnTo>
                      <a:pt x="9" y="23"/>
                    </a:lnTo>
                    <a:lnTo>
                      <a:pt x="9" y="23"/>
                    </a:lnTo>
                    <a:lnTo>
                      <a:pt x="18" y="23"/>
                    </a:lnTo>
                    <a:lnTo>
                      <a:pt x="18" y="23"/>
                    </a:lnTo>
                    <a:lnTo>
                      <a:pt x="18" y="23"/>
                    </a:lnTo>
                    <a:lnTo>
                      <a:pt x="18" y="34"/>
                    </a:lnTo>
                    <a:lnTo>
                      <a:pt x="18" y="34"/>
                    </a:lnTo>
                    <a:lnTo>
                      <a:pt x="18" y="34"/>
                    </a:lnTo>
                    <a:lnTo>
                      <a:pt x="18" y="34"/>
                    </a:lnTo>
                    <a:lnTo>
                      <a:pt x="18" y="46"/>
                    </a:lnTo>
                    <a:lnTo>
                      <a:pt x="27" y="46"/>
                    </a:lnTo>
                    <a:lnTo>
                      <a:pt x="27" y="46"/>
                    </a:lnTo>
                    <a:lnTo>
                      <a:pt x="27" y="46"/>
                    </a:lnTo>
                    <a:lnTo>
                      <a:pt x="27" y="57"/>
                    </a:lnTo>
                    <a:lnTo>
                      <a:pt x="27" y="57"/>
                    </a:lnTo>
                    <a:lnTo>
                      <a:pt x="27" y="57"/>
                    </a:lnTo>
                    <a:lnTo>
                      <a:pt x="27" y="57"/>
                    </a:lnTo>
                    <a:lnTo>
                      <a:pt x="27" y="68"/>
                    </a:lnTo>
                    <a:lnTo>
                      <a:pt x="35" y="68"/>
                    </a:lnTo>
                    <a:lnTo>
                      <a:pt x="35" y="68"/>
                    </a:lnTo>
                    <a:lnTo>
                      <a:pt x="35" y="68"/>
                    </a:lnTo>
                    <a:lnTo>
                      <a:pt x="35" y="80"/>
                    </a:lnTo>
                    <a:lnTo>
                      <a:pt x="44" y="80"/>
                    </a:lnTo>
                    <a:lnTo>
                      <a:pt x="44" y="80"/>
                    </a:lnTo>
                    <a:lnTo>
                      <a:pt x="44" y="80"/>
                    </a:lnTo>
                    <a:lnTo>
                      <a:pt x="44" y="80"/>
                    </a:lnTo>
                    <a:lnTo>
                      <a:pt x="53" y="80"/>
                    </a:lnTo>
                    <a:lnTo>
                      <a:pt x="53" y="80"/>
                    </a:lnTo>
                    <a:lnTo>
                      <a:pt x="53" y="68"/>
                    </a:lnTo>
                    <a:lnTo>
                      <a:pt x="53" y="68"/>
                    </a:lnTo>
                    <a:lnTo>
                      <a:pt x="53" y="68"/>
                    </a:lnTo>
                    <a:lnTo>
                      <a:pt x="53" y="68"/>
                    </a:lnTo>
                    <a:lnTo>
                      <a:pt x="53" y="68"/>
                    </a:lnTo>
                    <a:lnTo>
                      <a:pt x="44" y="68"/>
                    </a:lnTo>
                    <a:lnTo>
                      <a:pt x="44" y="68"/>
                    </a:lnTo>
                    <a:lnTo>
                      <a:pt x="44" y="68"/>
                    </a:lnTo>
                    <a:lnTo>
                      <a:pt x="44" y="57"/>
                    </a:lnTo>
                    <a:lnTo>
                      <a:pt x="44" y="57"/>
                    </a:lnTo>
                    <a:lnTo>
                      <a:pt x="44" y="57"/>
                    </a:lnTo>
                    <a:lnTo>
                      <a:pt x="44" y="57"/>
                    </a:lnTo>
                    <a:lnTo>
                      <a:pt x="44" y="57"/>
                    </a:lnTo>
                    <a:lnTo>
                      <a:pt x="35" y="46"/>
                    </a:lnTo>
                    <a:lnTo>
                      <a:pt x="35" y="46"/>
                    </a:lnTo>
                    <a:lnTo>
                      <a:pt x="35" y="46"/>
                    </a:lnTo>
                    <a:lnTo>
                      <a:pt x="35" y="46"/>
                    </a:lnTo>
                    <a:lnTo>
                      <a:pt x="35" y="34"/>
                    </a:lnTo>
                    <a:lnTo>
                      <a:pt x="35" y="34"/>
                    </a:lnTo>
                    <a:lnTo>
                      <a:pt x="35" y="34"/>
                    </a:lnTo>
                    <a:lnTo>
                      <a:pt x="35" y="34"/>
                    </a:lnTo>
                    <a:lnTo>
                      <a:pt x="27" y="23"/>
                    </a:lnTo>
                    <a:lnTo>
                      <a:pt x="27" y="23"/>
                    </a:lnTo>
                    <a:lnTo>
                      <a:pt x="27" y="23"/>
                    </a:lnTo>
                    <a:lnTo>
                      <a:pt x="27" y="12"/>
                    </a:lnTo>
                    <a:lnTo>
                      <a:pt x="27" y="12"/>
                    </a:lnTo>
                    <a:lnTo>
                      <a:pt x="18" y="12"/>
                    </a:lnTo>
                    <a:lnTo>
                      <a:pt x="18" y="12"/>
                    </a:lnTo>
                    <a:lnTo>
                      <a:pt x="18" y="12"/>
                    </a:lnTo>
                    <a:lnTo>
                      <a:pt x="18" y="0"/>
                    </a:lnTo>
                    <a:lnTo>
                      <a:pt x="9" y="0"/>
                    </a:lnTo>
                    <a:lnTo>
                      <a:pt x="9" y="0"/>
                    </a:lnTo>
                    <a:lnTo>
                      <a:pt x="9" y="0"/>
                    </a:lnTo>
                    <a:lnTo>
                      <a:pt x="0" y="12"/>
                    </a:lnTo>
                    <a:lnTo>
                      <a:pt x="9"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9" y="0"/>
                    </a:lnTo>
                    <a:close/>
                  </a:path>
                </a:pathLst>
              </a:custGeom>
              <a:solidFill>
                <a:srgbClr val="000000"/>
              </a:solidFill>
              <a:ln w="9525">
                <a:noFill/>
                <a:round/>
                <a:headEnd/>
                <a:tailEnd/>
              </a:ln>
            </p:spPr>
            <p:txBody>
              <a:bodyPr/>
              <a:lstStyle/>
              <a:p>
                <a:endParaRPr lang="en-US"/>
              </a:p>
            </p:txBody>
          </p:sp>
          <p:sp>
            <p:nvSpPr>
              <p:cNvPr id="188443" name="Freeform 27"/>
              <p:cNvSpPr>
                <a:spLocks/>
              </p:cNvSpPr>
              <p:nvPr/>
            </p:nvSpPr>
            <p:spPr bwMode="auto">
              <a:xfrm>
                <a:off x="412" y="1163"/>
                <a:ext cx="27" cy="102"/>
              </a:xfrm>
              <a:custGeom>
                <a:avLst/>
                <a:gdLst/>
                <a:ahLst/>
                <a:cxnLst>
                  <a:cxn ang="0">
                    <a:pos x="18" y="91"/>
                  </a:cxn>
                  <a:cxn ang="0">
                    <a:pos x="18" y="91"/>
                  </a:cxn>
                  <a:cxn ang="0">
                    <a:pos x="18" y="80"/>
                  </a:cxn>
                  <a:cxn ang="0">
                    <a:pos x="18" y="80"/>
                  </a:cxn>
                  <a:cxn ang="0">
                    <a:pos x="18" y="80"/>
                  </a:cxn>
                  <a:cxn ang="0">
                    <a:pos x="18" y="68"/>
                  </a:cxn>
                  <a:cxn ang="0">
                    <a:pos x="18" y="68"/>
                  </a:cxn>
                  <a:cxn ang="0">
                    <a:pos x="18" y="68"/>
                  </a:cxn>
                  <a:cxn ang="0">
                    <a:pos x="18" y="57"/>
                  </a:cxn>
                  <a:cxn ang="0">
                    <a:pos x="18" y="57"/>
                  </a:cxn>
                  <a:cxn ang="0">
                    <a:pos x="18" y="46"/>
                  </a:cxn>
                  <a:cxn ang="0">
                    <a:pos x="18" y="34"/>
                  </a:cxn>
                  <a:cxn ang="0">
                    <a:pos x="27" y="34"/>
                  </a:cxn>
                  <a:cxn ang="0">
                    <a:pos x="27" y="23"/>
                  </a:cxn>
                  <a:cxn ang="0">
                    <a:pos x="18" y="23"/>
                  </a:cxn>
                  <a:cxn ang="0">
                    <a:pos x="18" y="12"/>
                  </a:cxn>
                  <a:cxn ang="0">
                    <a:pos x="18" y="0"/>
                  </a:cxn>
                  <a:cxn ang="0">
                    <a:pos x="9" y="12"/>
                  </a:cxn>
                  <a:cxn ang="0">
                    <a:pos x="9" y="23"/>
                  </a:cxn>
                  <a:cxn ang="0">
                    <a:pos x="9" y="23"/>
                  </a:cxn>
                  <a:cxn ang="0">
                    <a:pos x="9" y="34"/>
                  </a:cxn>
                  <a:cxn ang="0">
                    <a:pos x="9" y="34"/>
                  </a:cxn>
                  <a:cxn ang="0">
                    <a:pos x="9" y="46"/>
                  </a:cxn>
                  <a:cxn ang="0">
                    <a:pos x="9" y="46"/>
                  </a:cxn>
                  <a:cxn ang="0">
                    <a:pos x="9" y="57"/>
                  </a:cxn>
                  <a:cxn ang="0">
                    <a:pos x="9" y="57"/>
                  </a:cxn>
                  <a:cxn ang="0">
                    <a:pos x="0" y="57"/>
                  </a:cxn>
                  <a:cxn ang="0">
                    <a:pos x="0" y="68"/>
                  </a:cxn>
                  <a:cxn ang="0">
                    <a:pos x="0" y="68"/>
                  </a:cxn>
                  <a:cxn ang="0">
                    <a:pos x="0" y="80"/>
                  </a:cxn>
                  <a:cxn ang="0">
                    <a:pos x="0" y="80"/>
                  </a:cxn>
                  <a:cxn ang="0">
                    <a:pos x="0" y="91"/>
                  </a:cxn>
                  <a:cxn ang="0">
                    <a:pos x="9" y="102"/>
                  </a:cxn>
                  <a:cxn ang="0">
                    <a:pos x="9" y="91"/>
                  </a:cxn>
                  <a:cxn ang="0">
                    <a:pos x="9" y="102"/>
                  </a:cxn>
                  <a:cxn ang="0">
                    <a:pos x="9" y="102"/>
                  </a:cxn>
                  <a:cxn ang="0">
                    <a:pos x="9" y="102"/>
                  </a:cxn>
                  <a:cxn ang="0">
                    <a:pos x="9" y="102"/>
                  </a:cxn>
                  <a:cxn ang="0">
                    <a:pos x="9" y="102"/>
                  </a:cxn>
                  <a:cxn ang="0">
                    <a:pos x="9" y="102"/>
                  </a:cxn>
                  <a:cxn ang="0">
                    <a:pos x="18" y="102"/>
                  </a:cxn>
                  <a:cxn ang="0">
                    <a:pos x="18" y="102"/>
                  </a:cxn>
                  <a:cxn ang="0">
                    <a:pos x="18" y="102"/>
                  </a:cxn>
                  <a:cxn ang="0">
                    <a:pos x="18" y="102"/>
                  </a:cxn>
                  <a:cxn ang="0">
                    <a:pos x="18" y="102"/>
                  </a:cxn>
                  <a:cxn ang="0">
                    <a:pos x="18" y="102"/>
                  </a:cxn>
                  <a:cxn ang="0">
                    <a:pos x="18" y="102"/>
                  </a:cxn>
                  <a:cxn ang="0">
                    <a:pos x="18" y="91"/>
                  </a:cxn>
                  <a:cxn ang="0">
                    <a:pos x="18" y="91"/>
                  </a:cxn>
                  <a:cxn ang="0">
                    <a:pos x="18" y="91"/>
                  </a:cxn>
                  <a:cxn ang="0">
                    <a:pos x="18" y="102"/>
                  </a:cxn>
                </a:cxnLst>
                <a:rect l="0" t="0" r="r" b="b"/>
                <a:pathLst>
                  <a:path w="27" h="102">
                    <a:moveTo>
                      <a:pt x="18" y="102"/>
                    </a:moveTo>
                    <a:lnTo>
                      <a:pt x="18" y="91"/>
                    </a:lnTo>
                    <a:lnTo>
                      <a:pt x="18" y="91"/>
                    </a:lnTo>
                    <a:lnTo>
                      <a:pt x="18" y="91"/>
                    </a:lnTo>
                    <a:lnTo>
                      <a:pt x="18" y="91"/>
                    </a:lnTo>
                    <a:lnTo>
                      <a:pt x="18" y="80"/>
                    </a:lnTo>
                    <a:lnTo>
                      <a:pt x="18" y="80"/>
                    </a:lnTo>
                    <a:lnTo>
                      <a:pt x="18" y="80"/>
                    </a:lnTo>
                    <a:lnTo>
                      <a:pt x="18" y="80"/>
                    </a:lnTo>
                    <a:lnTo>
                      <a:pt x="18" y="80"/>
                    </a:lnTo>
                    <a:lnTo>
                      <a:pt x="18" y="80"/>
                    </a:lnTo>
                    <a:lnTo>
                      <a:pt x="18" y="68"/>
                    </a:lnTo>
                    <a:lnTo>
                      <a:pt x="18" y="68"/>
                    </a:lnTo>
                    <a:lnTo>
                      <a:pt x="18" y="68"/>
                    </a:lnTo>
                    <a:lnTo>
                      <a:pt x="18" y="68"/>
                    </a:lnTo>
                    <a:lnTo>
                      <a:pt x="18" y="68"/>
                    </a:lnTo>
                    <a:lnTo>
                      <a:pt x="18" y="57"/>
                    </a:lnTo>
                    <a:lnTo>
                      <a:pt x="18" y="57"/>
                    </a:lnTo>
                    <a:lnTo>
                      <a:pt x="18" y="57"/>
                    </a:lnTo>
                    <a:lnTo>
                      <a:pt x="18" y="57"/>
                    </a:lnTo>
                    <a:lnTo>
                      <a:pt x="18" y="46"/>
                    </a:lnTo>
                    <a:lnTo>
                      <a:pt x="18" y="46"/>
                    </a:lnTo>
                    <a:lnTo>
                      <a:pt x="18" y="46"/>
                    </a:lnTo>
                    <a:lnTo>
                      <a:pt x="18" y="34"/>
                    </a:lnTo>
                    <a:lnTo>
                      <a:pt x="18" y="34"/>
                    </a:lnTo>
                    <a:lnTo>
                      <a:pt x="27" y="34"/>
                    </a:lnTo>
                    <a:lnTo>
                      <a:pt x="27" y="34"/>
                    </a:lnTo>
                    <a:lnTo>
                      <a:pt x="27" y="23"/>
                    </a:lnTo>
                    <a:lnTo>
                      <a:pt x="18" y="23"/>
                    </a:lnTo>
                    <a:lnTo>
                      <a:pt x="18" y="23"/>
                    </a:lnTo>
                    <a:lnTo>
                      <a:pt x="18" y="12"/>
                    </a:lnTo>
                    <a:lnTo>
                      <a:pt x="18" y="12"/>
                    </a:lnTo>
                    <a:lnTo>
                      <a:pt x="18" y="12"/>
                    </a:lnTo>
                    <a:lnTo>
                      <a:pt x="18" y="0"/>
                    </a:lnTo>
                    <a:lnTo>
                      <a:pt x="9" y="12"/>
                    </a:lnTo>
                    <a:lnTo>
                      <a:pt x="9" y="12"/>
                    </a:lnTo>
                    <a:lnTo>
                      <a:pt x="9" y="12"/>
                    </a:lnTo>
                    <a:lnTo>
                      <a:pt x="9" y="23"/>
                    </a:lnTo>
                    <a:lnTo>
                      <a:pt x="9" y="23"/>
                    </a:lnTo>
                    <a:lnTo>
                      <a:pt x="9" y="23"/>
                    </a:lnTo>
                    <a:lnTo>
                      <a:pt x="9" y="23"/>
                    </a:lnTo>
                    <a:lnTo>
                      <a:pt x="9" y="34"/>
                    </a:lnTo>
                    <a:lnTo>
                      <a:pt x="9" y="34"/>
                    </a:lnTo>
                    <a:lnTo>
                      <a:pt x="9" y="34"/>
                    </a:lnTo>
                    <a:lnTo>
                      <a:pt x="9" y="34"/>
                    </a:lnTo>
                    <a:lnTo>
                      <a:pt x="9" y="46"/>
                    </a:lnTo>
                    <a:lnTo>
                      <a:pt x="9" y="46"/>
                    </a:lnTo>
                    <a:lnTo>
                      <a:pt x="9" y="46"/>
                    </a:lnTo>
                    <a:lnTo>
                      <a:pt x="9" y="46"/>
                    </a:lnTo>
                    <a:lnTo>
                      <a:pt x="9" y="57"/>
                    </a:lnTo>
                    <a:lnTo>
                      <a:pt x="9" y="57"/>
                    </a:lnTo>
                    <a:lnTo>
                      <a:pt x="9" y="57"/>
                    </a:lnTo>
                    <a:lnTo>
                      <a:pt x="9" y="57"/>
                    </a:lnTo>
                    <a:lnTo>
                      <a:pt x="0" y="57"/>
                    </a:lnTo>
                    <a:lnTo>
                      <a:pt x="0" y="68"/>
                    </a:lnTo>
                    <a:lnTo>
                      <a:pt x="0" y="68"/>
                    </a:lnTo>
                    <a:lnTo>
                      <a:pt x="0" y="68"/>
                    </a:lnTo>
                    <a:lnTo>
                      <a:pt x="0" y="68"/>
                    </a:lnTo>
                    <a:lnTo>
                      <a:pt x="0" y="80"/>
                    </a:lnTo>
                    <a:lnTo>
                      <a:pt x="0" y="80"/>
                    </a:lnTo>
                    <a:lnTo>
                      <a:pt x="0" y="80"/>
                    </a:lnTo>
                    <a:lnTo>
                      <a:pt x="0" y="80"/>
                    </a:lnTo>
                    <a:lnTo>
                      <a:pt x="0" y="91"/>
                    </a:lnTo>
                    <a:lnTo>
                      <a:pt x="0" y="91"/>
                    </a:lnTo>
                    <a:lnTo>
                      <a:pt x="9" y="91"/>
                    </a:lnTo>
                    <a:lnTo>
                      <a:pt x="9" y="102"/>
                    </a:lnTo>
                    <a:lnTo>
                      <a:pt x="9" y="102"/>
                    </a:lnTo>
                    <a:lnTo>
                      <a:pt x="9" y="91"/>
                    </a:lnTo>
                    <a:lnTo>
                      <a:pt x="9" y="102"/>
                    </a:lnTo>
                    <a:lnTo>
                      <a:pt x="9" y="102"/>
                    </a:lnTo>
                    <a:lnTo>
                      <a:pt x="9" y="102"/>
                    </a:lnTo>
                    <a:lnTo>
                      <a:pt x="9" y="102"/>
                    </a:lnTo>
                    <a:lnTo>
                      <a:pt x="9" y="102"/>
                    </a:lnTo>
                    <a:lnTo>
                      <a:pt x="9" y="102"/>
                    </a:lnTo>
                    <a:lnTo>
                      <a:pt x="9" y="102"/>
                    </a:lnTo>
                    <a:lnTo>
                      <a:pt x="9" y="102"/>
                    </a:lnTo>
                    <a:lnTo>
                      <a:pt x="9" y="102"/>
                    </a:lnTo>
                    <a:lnTo>
                      <a:pt x="9" y="102"/>
                    </a:lnTo>
                    <a:lnTo>
                      <a:pt x="9" y="102"/>
                    </a:lnTo>
                    <a:lnTo>
                      <a:pt x="9" y="102"/>
                    </a:lnTo>
                    <a:lnTo>
                      <a:pt x="18" y="102"/>
                    </a:lnTo>
                    <a:lnTo>
                      <a:pt x="18" y="102"/>
                    </a:lnTo>
                    <a:lnTo>
                      <a:pt x="18" y="102"/>
                    </a:lnTo>
                    <a:lnTo>
                      <a:pt x="18" y="102"/>
                    </a:lnTo>
                    <a:lnTo>
                      <a:pt x="18" y="102"/>
                    </a:lnTo>
                    <a:lnTo>
                      <a:pt x="18" y="102"/>
                    </a:lnTo>
                    <a:lnTo>
                      <a:pt x="18" y="102"/>
                    </a:lnTo>
                    <a:lnTo>
                      <a:pt x="18" y="102"/>
                    </a:lnTo>
                    <a:lnTo>
                      <a:pt x="18" y="102"/>
                    </a:lnTo>
                    <a:lnTo>
                      <a:pt x="18" y="102"/>
                    </a:lnTo>
                    <a:lnTo>
                      <a:pt x="18" y="102"/>
                    </a:lnTo>
                    <a:lnTo>
                      <a:pt x="18" y="102"/>
                    </a:lnTo>
                    <a:lnTo>
                      <a:pt x="18" y="102"/>
                    </a:lnTo>
                    <a:lnTo>
                      <a:pt x="18" y="102"/>
                    </a:lnTo>
                    <a:lnTo>
                      <a:pt x="18" y="102"/>
                    </a:lnTo>
                    <a:lnTo>
                      <a:pt x="18" y="91"/>
                    </a:lnTo>
                    <a:lnTo>
                      <a:pt x="18" y="91"/>
                    </a:lnTo>
                    <a:lnTo>
                      <a:pt x="18" y="91"/>
                    </a:lnTo>
                    <a:lnTo>
                      <a:pt x="18" y="91"/>
                    </a:lnTo>
                    <a:lnTo>
                      <a:pt x="18" y="91"/>
                    </a:lnTo>
                    <a:lnTo>
                      <a:pt x="18" y="91"/>
                    </a:lnTo>
                    <a:lnTo>
                      <a:pt x="18" y="102"/>
                    </a:lnTo>
                    <a:close/>
                  </a:path>
                </a:pathLst>
              </a:custGeom>
              <a:solidFill>
                <a:srgbClr val="000000"/>
              </a:solidFill>
              <a:ln w="9525">
                <a:noFill/>
                <a:round/>
                <a:headEnd/>
                <a:tailEnd/>
              </a:ln>
            </p:spPr>
            <p:txBody>
              <a:bodyPr/>
              <a:lstStyle/>
              <a:p>
                <a:endParaRPr lang="en-US"/>
              </a:p>
            </p:txBody>
          </p:sp>
          <p:sp>
            <p:nvSpPr>
              <p:cNvPr id="188444" name="Freeform 28"/>
              <p:cNvSpPr>
                <a:spLocks/>
              </p:cNvSpPr>
              <p:nvPr/>
            </p:nvSpPr>
            <p:spPr bwMode="auto">
              <a:xfrm>
                <a:off x="349" y="1209"/>
                <a:ext cx="81" cy="56"/>
              </a:xfrm>
              <a:custGeom>
                <a:avLst/>
                <a:gdLst/>
                <a:ahLst/>
                <a:cxnLst>
                  <a:cxn ang="0">
                    <a:pos x="9" y="11"/>
                  </a:cxn>
                  <a:cxn ang="0">
                    <a:pos x="9" y="11"/>
                  </a:cxn>
                  <a:cxn ang="0">
                    <a:pos x="18" y="11"/>
                  </a:cxn>
                  <a:cxn ang="0">
                    <a:pos x="18" y="11"/>
                  </a:cxn>
                  <a:cxn ang="0">
                    <a:pos x="18" y="22"/>
                  </a:cxn>
                  <a:cxn ang="0">
                    <a:pos x="27" y="22"/>
                  </a:cxn>
                  <a:cxn ang="0">
                    <a:pos x="27" y="22"/>
                  </a:cxn>
                  <a:cxn ang="0">
                    <a:pos x="36" y="34"/>
                  </a:cxn>
                  <a:cxn ang="0">
                    <a:pos x="36" y="34"/>
                  </a:cxn>
                  <a:cxn ang="0">
                    <a:pos x="45" y="34"/>
                  </a:cxn>
                  <a:cxn ang="0">
                    <a:pos x="45" y="45"/>
                  </a:cxn>
                  <a:cxn ang="0">
                    <a:pos x="45" y="45"/>
                  </a:cxn>
                  <a:cxn ang="0">
                    <a:pos x="54" y="56"/>
                  </a:cxn>
                  <a:cxn ang="0">
                    <a:pos x="63" y="56"/>
                  </a:cxn>
                  <a:cxn ang="0">
                    <a:pos x="63" y="56"/>
                  </a:cxn>
                  <a:cxn ang="0">
                    <a:pos x="72" y="56"/>
                  </a:cxn>
                  <a:cxn ang="0">
                    <a:pos x="81" y="56"/>
                  </a:cxn>
                  <a:cxn ang="0">
                    <a:pos x="72" y="45"/>
                  </a:cxn>
                  <a:cxn ang="0">
                    <a:pos x="72" y="45"/>
                  </a:cxn>
                  <a:cxn ang="0">
                    <a:pos x="63" y="45"/>
                  </a:cxn>
                  <a:cxn ang="0">
                    <a:pos x="63" y="45"/>
                  </a:cxn>
                  <a:cxn ang="0">
                    <a:pos x="63" y="34"/>
                  </a:cxn>
                  <a:cxn ang="0">
                    <a:pos x="54" y="34"/>
                  </a:cxn>
                  <a:cxn ang="0">
                    <a:pos x="54" y="34"/>
                  </a:cxn>
                  <a:cxn ang="0">
                    <a:pos x="45" y="22"/>
                  </a:cxn>
                  <a:cxn ang="0">
                    <a:pos x="45" y="22"/>
                  </a:cxn>
                  <a:cxn ang="0">
                    <a:pos x="45" y="22"/>
                  </a:cxn>
                  <a:cxn ang="0">
                    <a:pos x="36" y="11"/>
                  </a:cxn>
                  <a:cxn ang="0">
                    <a:pos x="36" y="11"/>
                  </a:cxn>
                  <a:cxn ang="0">
                    <a:pos x="27" y="0"/>
                  </a:cxn>
                  <a:cxn ang="0">
                    <a:pos x="18" y="0"/>
                  </a:cxn>
                  <a:cxn ang="0">
                    <a:pos x="18" y="0"/>
                  </a:cxn>
                  <a:cxn ang="0">
                    <a:pos x="9" y="0"/>
                  </a:cxn>
                  <a:cxn ang="0">
                    <a:pos x="0" y="11"/>
                  </a:cxn>
                  <a:cxn ang="0">
                    <a:pos x="0" y="0"/>
                  </a:cxn>
                  <a:cxn ang="0">
                    <a:pos x="0" y="0"/>
                  </a:cxn>
                  <a:cxn ang="0">
                    <a:pos x="0" y="0"/>
                  </a:cxn>
                  <a:cxn ang="0">
                    <a:pos x="0" y="0"/>
                  </a:cxn>
                  <a:cxn ang="0">
                    <a:pos x="0" y="0"/>
                  </a:cxn>
                  <a:cxn ang="0">
                    <a:pos x="0" y="0"/>
                  </a:cxn>
                  <a:cxn ang="0">
                    <a:pos x="0" y="0"/>
                  </a:cxn>
                  <a:cxn ang="0">
                    <a:pos x="0" y="0"/>
                  </a:cxn>
                  <a:cxn ang="0">
                    <a:pos x="0" y="11"/>
                  </a:cxn>
                  <a:cxn ang="0">
                    <a:pos x="0" y="11"/>
                  </a:cxn>
                  <a:cxn ang="0">
                    <a:pos x="0" y="11"/>
                  </a:cxn>
                  <a:cxn ang="0">
                    <a:pos x="0" y="11"/>
                  </a:cxn>
                  <a:cxn ang="0">
                    <a:pos x="0" y="11"/>
                  </a:cxn>
                  <a:cxn ang="0">
                    <a:pos x="0" y="11"/>
                  </a:cxn>
                  <a:cxn ang="0">
                    <a:pos x="0" y="11"/>
                  </a:cxn>
                  <a:cxn ang="0">
                    <a:pos x="9" y="11"/>
                  </a:cxn>
                  <a:cxn ang="0">
                    <a:pos x="9" y="0"/>
                  </a:cxn>
                </a:cxnLst>
                <a:rect l="0" t="0" r="r" b="b"/>
                <a:pathLst>
                  <a:path w="81" h="56">
                    <a:moveTo>
                      <a:pt x="9" y="0"/>
                    </a:moveTo>
                    <a:lnTo>
                      <a:pt x="9" y="11"/>
                    </a:lnTo>
                    <a:lnTo>
                      <a:pt x="9" y="11"/>
                    </a:lnTo>
                    <a:lnTo>
                      <a:pt x="9" y="11"/>
                    </a:lnTo>
                    <a:lnTo>
                      <a:pt x="9" y="11"/>
                    </a:lnTo>
                    <a:lnTo>
                      <a:pt x="18" y="11"/>
                    </a:lnTo>
                    <a:lnTo>
                      <a:pt x="18" y="11"/>
                    </a:lnTo>
                    <a:lnTo>
                      <a:pt x="18" y="11"/>
                    </a:lnTo>
                    <a:lnTo>
                      <a:pt x="18" y="11"/>
                    </a:lnTo>
                    <a:lnTo>
                      <a:pt x="18" y="22"/>
                    </a:lnTo>
                    <a:lnTo>
                      <a:pt x="27" y="22"/>
                    </a:lnTo>
                    <a:lnTo>
                      <a:pt x="27" y="22"/>
                    </a:lnTo>
                    <a:lnTo>
                      <a:pt x="27" y="22"/>
                    </a:lnTo>
                    <a:lnTo>
                      <a:pt x="27" y="22"/>
                    </a:lnTo>
                    <a:lnTo>
                      <a:pt x="27" y="22"/>
                    </a:lnTo>
                    <a:lnTo>
                      <a:pt x="36" y="34"/>
                    </a:lnTo>
                    <a:lnTo>
                      <a:pt x="36" y="34"/>
                    </a:lnTo>
                    <a:lnTo>
                      <a:pt x="36" y="34"/>
                    </a:lnTo>
                    <a:lnTo>
                      <a:pt x="36" y="34"/>
                    </a:lnTo>
                    <a:lnTo>
                      <a:pt x="45" y="34"/>
                    </a:lnTo>
                    <a:lnTo>
                      <a:pt x="45" y="45"/>
                    </a:lnTo>
                    <a:lnTo>
                      <a:pt x="45" y="45"/>
                    </a:lnTo>
                    <a:lnTo>
                      <a:pt x="45" y="45"/>
                    </a:lnTo>
                    <a:lnTo>
                      <a:pt x="45" y="45"/>
                    </a:lnTo>
                    <a:lnTo>
                      <a:pt x="54" y="45"/>
                    </a:lnTo>
                    <a:lnTo>
                      <a:pt x="54" y="56"/>
                    </a:lnTo>
                    <a:lnTo>
                      <a:pt x="54" y="56"/>
                    </a:lnTo>
                    <a:lnTo>
                      <a:pt x="63" y="56"/>
                    </a:lnTo>
                    <a:lnTo>
                      <a:pt x="63" y="56"/>
                    </a:lnTo>
                    <a:lnTo>
                      <a:pt x="63" y="56"/>
                    </a:lnTo>
                    <a:lnTo>
                      <a:pt x="63" y="56"/>
                    </a:lnTo>
                    <a:lnTo>
                      <a:pt x="72" y="56"/>
                    </a:lnTo>
                    <a:lnTo>
                      <a:pt x="72" y="56"/>
                    </a:lnTo>
                    <a:lnTo>
                      <a:pt x="81" y="56"/>
                    </a:lnTo>
                    <a:lnTo>
                      <a:pt x="72" y="45"/>
                    </a:lnTo>
                    <a:lnTo>
                      <a:pt x="72" y="45"/>
                    </a:lnTo>
                    <a:lnTo>
                      <a:pt x="72" y="45"/>
                    </a:lnTo>
                    <a:lnTo>
                      <a:pt x="72" y="45"/>
                    </a:lnTo>
                    <a:lnTo>
                      <a:pt x="63" y="45"/>
                    </a:lnTo>
                    <a:lnTo>
                      <a:pt x="63" y="45"/>
                    </a:lnTo>
                    <a:lnTo>
                      <a:pt x="63" y="45"/>
                    </a:lnTo>
                    <a:lnTo>
                      <a:pt x="63" y="45"/>
                    </a:lnTo>
                    <a:lnTo>
                      <a:pt x="63" y="45"/>
                    </a:lnTo>
                    <a:lnTo>
                      <a:pt x="63" y="34"/>
                    </a:lnTo>
                    <a:lnTo>
                      <a:pt x="54" y="34"/>
                    </a:lnTo>
                    <a:lnTo>
                      <a:pt x="54" y="34"/>
                    </a:lnTo>
                    <a:lnTo>
                      <a:pt x="54" y="34"/>
                    </a:lnTo>
                    <a:lnTo>
                      <a:pt x="54" y="34"/>
                    </a:lnTo>
                    <a:lnTo>
                      <a:pt x="54" y="34"/>
                    </a:lnTo>
                    <a:lnTo>
                      <a:pt x="45" y="22"/>
                    </a:lnTo>
                    <a:lnTo>
                      <a:pt x="45" y="22"/>
                    </a:lnTo>
                    <a:lnTo>
                      <a:pt x="45" y="22"/>
                    </a:lnTo>
                    <a:lnTo>
                      <a:pt x="45" y="22"/>
                    </a:lnTo>
                    <a:lnTo>
                      <a:pt x="45" y="22"/>
                    </a:lnTo>
                    <a:lnTo>
                      <a:pt x="36" y="11"/>
                    </a:lnTo>
                    <a:lnTo>
                      <a:pt x="36" y="11"/>
                    </a:lnTo>
                    <a:lnTo>
                      <a:pt x="36" y="11"/>
                    </a:lnTo>
                    <a:lnTo>
                      <a:pt x="36" y="11"/>
                    </a:lnTo>
                    <a:lnTo>
                      <a:pt x="27" y="11"/>
                    </a:lnTo>
                    <a:lnTo>
                      <a:pt x="27" y="0"/>
                    </a:lnTo>
                    <a:lnTo>
                      <a:pt x="27" y="0"/>
                    </a:lnTo>
                    <a:lnTo>
                      <a:pt x="18" y="0"/>
                    </a:lnTo>
                    <a:lnTo>
                      <a:pt x="18" y="0"/>
                    </a:lnTo>
                    <a:lnTo>
                      <a:pt x="18" y="0"/>
                    </a:lnTo>
                    <a:lnTo>
                      <a:pt x="9" y="0"/>
                    </a:lnTo>
                    <a:lnTo>
                      <a:pt x="9" y="0"/>
                    </a:lnTo>
                    <a:lnTo>
                      <a:pt x="0" y="0"/>
                    </a:lnTo>
                    <a:lnTo>
                      <a:pt x="0" y="11"/>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9" y="11"/>
                    </a:lnTo>
                    <a:lnTo>
                      <a:pt x="9" y="11"/>
                    </a:lnTo>
                    <a:lnTo>
                      <a:pt x="9" y="0"/>
                    </a:lnTo>
                    <a:close/>
                  </a:path>
                </a:pathLst>
              </a:custGeom>
              <a:solidFill>
                <a:srgbClr val="000000"/>
              </a:solidFill>
              <a:ln w="9525">
                <a:noFill/>
                <a:round/>
                <a:headEnd/>
                <a:tailEnd/>
              </a:ln>
            </p:spPr>
            <p:txBody>
              <a:bodyPr/>
              <a:lstStyle/>
              <a:p>
                <a:endParaRPr lang="en-US"/>
              </a:p>
            </p:txBody>
          </p:sp>
          <p:sp>
            <p:nvSpPr>
              <p:cNvPr id="188445" name="Freeform 29"/>
              <p:cNvSpPr>
                <a:spLocks/>
              </p:cNvSpPr>
              <p:nvPr/>
            </p:nvSpPr>
            <p:spPr bwMode="auto">
              <a:xfrm>
                <a:off x="349" y="1209"/>
                <a:ext cx="36" cy="90"/>
              </a:xfrm>
              <a:custGeom>
                <a:avLst/>
                <a:gdLst/>
                <a:ahLst/>
                <a:cxnLst>
                  <a:cxn ang="0">
                    <a:pos x="36" y="79"/>
                  </a:cxn>
                  <a:cxn ang="0">
                    <a:pos x="36" y="79"/>
                  </a:cxn>
                  <a:cxn ang="0">
                    <a:pos x="36" y="79"/>
                  </a:cxn>
                  <a:cxn ang="0">
                    <a:pos x="27" y="79"/>
                  </a:cxn>
                  <a:cxn ang="0">
                    <a:pos x="27" y="68"/>
                  </a:cxn>
                  <a:cxn ang="0">
                    <a:pos x="27" y="68"/>
                  </a:cxn>
                  <a:cxn ang="0">
                    <a:pos x="27" y="56"/>
                  </a:cxn>
                  <a:cxn ang="0">
                    <a:pos x="27" y="56"/>
                  </a:cxn>
                  <a:cxn ang="0">
                    <a:pos x="27" y="45"/>
                  </a:cxn>
                  <a:cxn ang="0">
                    <a:pos x="27" y="45"/>
                  </a:cxn>
                  <a:cxn ang="0">
                    <a:pos x="27" y="34"/>
                  </a:cxn>
                  <a:cxn ang="0">
                    <a:pos x="27" y="34"/>
                  </a:cxn>
                  <a:cxn ang="0">
                    <a:pos x="18" y="22"/>
                  </a:cxn>
                  <a:cxn ang="0">
                    <a:pos x="18" y="22"/>
                  </a:cxn>
                  <a:cxn ang="0">
                    <a:pos x="18" y="11"/>
                  </a:cxn>
                  <a:cxn ang="0">
                    <a:pos x="18" y="11"/>
                  </a:cxn>
                  <a:cxn ang="0">
                    <a:pos x="9" y="0"/>
                  </a:cxn>
                  <a:cxn ang="0">
                    <a:pos x="0" y="11"/>
                  </a:cxn>
                  <a:cxn ang="0">
                    <a:pos x="9" y="22"/>
                  </a:cxn>
                  <a:cxn ang="0">
                    <a:pos x="9" y="22"/>
                  </a:cxn>
                  <a:cxn ang="0">
                    <a:pos x="9" y="22"/>
                  </a:cxn>
                  <a:cxn ang="0">
                    <a:pos x="9" y="34"/>
                  </a:cxn>
                  <a:cxn ang="0">
                    <a:pos x="9" y="34"/>
                  </a:cxn>
                  <a:cxn ang="0">
                    <a:pos x="9" y="45"/>
                  </a:cxn>
                  <a:cxn ang="0">
                    <a:pos x="9" y="45"/>
                  </a:cxn>
                  <a:cxn ang="0">
                    <a:pos x="18" y="56"/>
                  </a:cxn>
                  <a:cxn ang="0">
                    <a:pos x="18" y="56"/>
                  </a:cxn>
                  <a:cxn ang="0">
                    <a:pos x="18" y="68"/>
                  </a:cxn>
                  <a:cxn ang="0">
                    <a:pos x="18" y="68"/>
                  </a:cxn>
                  <a:cxn ang="0">
                    <a:pos x="18" y="79"/>
                  </a:cxn>
                  <a:cxn ang="0">
                    <a:pos x="18" y="79"/>
                  </a:cxn>
                  <a:cxn ang="0">
                    <a:pos x="27" y="90"/>
                  </a:cxn>
                  <a:cxn ang="0">
                    <a:pos x="27" y="90"/>
                  </a:cxn>
                  <a:cxn ang="0">
                    <a:pos x="27" y="79"/>
                  </a:cxn>
                  <a:cxn ang="0">
                    <a:pos x="27" y="90"/>
                  </a:cxn>
                  <a:cxn ang="0">
                    <a:pos x="27" y="90"/>
                  </a:cxn>
                  <a:cxn ang="0">
                    <a:pos x="36" y="90"/>
                  </a:cxn>
                  <a:cxn ang="0">
                    <a:pos x="36" y="90"/>
                  </a:cxn>
                  <a:cxn ang="0">
                    <a:pos x="36" y="90"/>
                  </a:cxn>
                  <a:cxn ang="0">
                    <a:pos x="36" y="90"/>
                  </a:cxn>
                  <a:cxn ang="0">
                    <a:pos x="36" y="90"/>
                  </a:cxn>
                  <a:cxn ang="0">
                    <a:pos x="36" y="90"/>
                  </a:cxn>
                  <a:cxn ang="0">
                    <a:pos x="36" y="90"/>
                  </a:cxn>
                  <a:cxn ang="0">
                    <a:pos x="36" y="90"/>
                  </a:cxn>
                  <a:cxn ang="0">
                    <a:pos x="36" y="90"/>
                  </a:cxn>
                  <a:cxn ang="0">
                    <a:pos x="36" y="90"/>
                  </a:cxn>
                  <a:cxn ang="0">
                    <a:pos x="36" y="90"/>
                  </a:cxn>
                  <a:cxn ang="0">
                    <a:pos x="36" y="90"/>
                  </a:cxn>
                  <a:cxn ang="0">
                    <a:pos x="36" y="90"/>
                  </a:cxn>
                  <a:cxn ang="0">
                    <a:pos x="36" y="79"/>
                  </a:cxn>
                  <a:cxn ang="0">
                    <a:pos x="36" y="90"/>
                  </a:cxn>
                </a:cxnLst>
                <a:rect l="0" t="0" r="r" b="b"/>
                <a:pathLst>
                  <a:path w="36" h="90">
                    <a:moveTo>
                      <a:pt x="36" y="90"/>
                    </a:moveTo>
                    <a:lnTo>
                      <a:pt x="36" y="79"/>
                    </a:lnTo>
                    <a:lnTo>
                      <a:pt x="36" y="79"/>
                    </a:lnTo>
                    <a:lnTo>
                      <a:pt x="36" y="79"/>
                    </a:lnTo>
                    <a:lnTo>
                      <a:pt x="36" y="79"/>
                    </a:lnTo>
                    <a:lnTo>
                      <a:pt x="36" y="79"/>
                    </a:lnTo>
                    <a:lnTo>
                      <a:pt x="36" y="79"/>
                    </a:lnTo>
                    <a:lnTo>
                      <a:pt x="27" y="79"/>
                    </a:lnTo>
                    <a:lnTo>
                      <a:pt x="27" y="68"/>
                    </a:lnTo>
                    <a:lnTo>
                      <a:pt x="27" y="68"/>
                    </a:lnTo>
                    <a:lnTo>
                      <a:pt x="27" y="68"/>
                    </a:lnTo>
                    <a:lnTo>
                      <a:pt x="27" y="68"/>
                    </a:lnTo>
                    <a:lnTo>
                      <a:pt x="27" y="68"/>
                    </a:lnTo>
                    <a:lnTo>
                      <a:pt x="27" y="56"/>
                    </a:lnTo>
                    <a:lnTo>
                      <a:pt x="27" y="56"/>
                    </a:lnTo>
                    <a:lnTo>
                      <a:pt x="27" y="56"/>
                    </a:lnTo>
                    <a:lnTo>
                      <a:pt x="27" y="56"/>
                    </a:lnTo>
                    <a:lnTo>
                      <a:pt x="27" y="45"/>
                    </a:lnTo>
                    <a:lnTo>
                      <a:pt x="27" y="45"/>
                    </a:lnTo>
                    <a:lnTo>
                      <a:pt x="27" y="45"/>
                    </a:lnTo>
                    <a:lnTo>
                      <a:pt x="27" y="45"/>
                    </a:lnTo>
                    <a:lnTo>
                      <a:pt x="27" y="34"/>
                    </a:lnTo>
                    <a:lnTo>
                      <a:pt x="27" y="34"/>
                    </a:lnTo>
                    <a:lnTo>
                      <a:pt x="27" y="34"/>
                    </a:lnTo>
                    <a:lnTo>
                      <a:pt x="27" y="34"/>
                    </a:lnTo>
                    <a:lnTo>
                      <a:pt x="18" y="22"/>
                    </a:lnTo>
                    <a:lnTo>
                      <a:pt x="18" y="22"/>
                    </a:lnTo>
                    <a:lnTo>
                      <a:pt x="18" y="22"/>
                    </a:lnTo>
                    <a:lnTo>
                      <a:pt x="18" y="11"/>
                    </a:lnTo>
                    <a:lnTo>
                      <a:pt x="18" y="11"/>
                    </a:lnTo>
                    <a:lnTo>
                      <a:pt x="18" y="11"/>
                    </a:lnTo>
                    <a:lnTo>
                      <a:pt x="18" y="11"/>
                    </a:lnTo>
                    <a:lnTo>
                      <a:pt x="9" y="0"/>
                    </a:lnTo>
                    <a:lnTo>
                      <a:pt x="9" y="0"/>
                    </a:lnTo>
                    <a:lnTo>
                      <a:pt x="0" y="11"/>
                    </a:lnTo>
                    <a:lnTo>
                      <a:pt x="0" y="11"/>
                    </a:lnTo>
                    <a:lnTo>
                      <a:pt x="0" y="11"/>
                    </a:lnTo>
                    <a:lnTo>
                      <a:pt x="9" y="22"/>
                    </a:lnTo>
                    <a:lnTo>
                      <a:pt x="9" y="22"/>
                    </a:lnTo>
                    <a:lnTo>
                      <a:pt x="9" y="22"/>
                    </a:lnTo>
                    <a:lnTo>
                      <a:pt x="9" y="22"/>
                    </a:lnTo>
                    <a:lnTo>
                      <a:pt x="9" y="22"/>
                    </a:lnTo>
                    <a:lnTo>
                      <a:pt x="9" y="34"/>
                    </a:lnTo>
                    <a:lnTo>
                      <a:pt x="9" y="34"/>
                    </a:lnTo>
                    <a:lnTo>
                      <a:pt x="9" y="34"/>
                    </a:lnTo>
                    <a:lnTo>
                      <a:pt x="9" y="34"/>
                    </a:lnTo>
                    <a:lnTo>
                      <a:pt x="9" y="45"/>
                    </a:lnTo>
                    <a:lnTo>
                      <a:pt x="9" y="45"/>
                    </a:lnTo>
                    <a:lnTo>
                      <a:pt x="9" y="45"/>
                    </a:lnTo>
                    <a:lnTo>
                      <a:pt x="9" y="45"/>
                    </a:lnTo>
                    <a:lnTo>
                      <a:pt x="9" y="56"/>
                    </a:lnTo>
                    <a:lnTo>
                      <a:pt x="18" y="56"/>
                    </a:lnTo>
                    <a:lnTo>
                      <a:pt x="18" y="56"/>
                    </a:lnTo>
                    <a:lnTo>
                      <a:pt x="18" y="56"/>
                    </a:lnTo>
                    <a:lnTo>
                      <a:pt x="18" y="68"/>
                    </a:lnTo>
                    <a:lnTo>
                      <a:pt x="18" y="68"/>
                    </a:lnTo>
                    <a:lnTo>
                      <a:pt x="18" y="68"/>
                    </a:lnTo>
                    <a:lnTo>
                      <a:pt x="18" y="68"/>
                    </a:lnTo>
                    <a:lnTo>
                      <a:pt x="18" y="79"/>
                    </a:lnTo>
                    <a:lnTo>
                      <a:pt x="18" y="79"/>
                    </a:lnTo>
                    <a:lnTo>
                      <a:pt x="18" y="79"/>
                    </a:lnTo>
                    <a:lnTo>
                      <a:pt x="18" y="79"/>
                    </a:lnTo>
                    <a:lnTo>
                      <a:pt x="18" y="79"/>
                    </a:lnTo>
                    <a:lnTo>
                      <a:pt x="27" y="90"/>
                    </a:lnTo>
                    <a:lnTo>
                      <a:pt x="27" y="90"/>
                    </a:lnTo>
                    <a:lnTo>
                      <a:pt x="27" y="90"/>
                    </a:lnTo>
                    <a:lnTo>
                      <a:pt x="27" y="90"/>
                    </a:lnTo>
                    <a:lnTo>
                      <a:pt x="27" y="79"/>
                    </a:lnTo>
                    <a:lnTo>
                      <a:pt x="27" y="90"/>
                    </a:lnTo>
                    <a:lnTo>
                      <a:pt x="27" y="90"/>
                    </a:lnTo>
                    <a:lnTo>
                      <a:pt x="27" y="90"/>
                    </a:lnTo>
                    <a:lnTo>
                      <a:pt x="27" y="90"/>
                    </a:lnTo>
                    <a:lnTo>
                      <a:pt x="27" y="90"/>
                    </a:lnTo>
                    <a:lnTo>
                      <a:pt x="36" y="90"/>
                    </a:lnTo>
                    <a:lnTo>
                      <a:pt x="36" y="90"/>
                    </a:lnTo>
                    <a:lnTo>
                      <a:pt x="36" y="90"/>
                    </a:lnTo>
                    <a:lnTo>
                      <a:pt x="36" y="90"/>
                    </a:lnTo>
                    <a:lnTo>
                      <a:pt x="36" y="90"/>
                    </a:lnTo>
                    <a:lnTo>
                      <a:pt x="36" y="90"/>
                    </a:lnTo>
                    <a:lnTo>
                      <a:pt x="36" y="90"/>
                    </a:lnTo>
                    <a:lnTo>
                      <a:pt x="36" y="90"/>
                    </a:lnTo>
                    <a:lnTo>
                      <a:pt x="36" y="90"/>
                    </a:lnTo>
                    <a:lnTo>
                      <a:pt x="36" y="90"/>
                    </a:lnTo>
                    <a:lnTo>
                      <a:pt x="36" y="90"/>
                    </a:lnTo>
                    <a:lnTo>
                      <a:pt x="36" y="90"/>
                    </a:lnTo>
                    <a:lnTo>
                      <a:pt x="36" y="90"/>
                    </a:lnTo>
                    <a:lnTo>
                      <a:pt x="36" y="90"/>
                    </a:lnTo>
                    <a:lnTo>
                      <a:pt x="36" y="90"/>
                    </a:lnTo>
                    <a:lnTo>
                      <a:pt x="36" y="90"/>
                    </a:lnTo>
                    <a:lnTo>
                      <a:pt x="36" y="90"/>
                    </a:lnTo>
                    <a:lnTo>
                      <a:pt x="36" y="90"/>
                    </a:lnTo>
                    <a:lnTo>
                      <a:pt x="36" y="90"/>
                    </a:lnTo>
                    <a:lnTo>
                      <a:pt x="36" y="90"/>
                    </a:lnTo>
                    <a:lnTo>
                      <a:pt x="36" y="90"/>
                    </a:lnTo>
                    <a:lnTo>
                      <a:pt x="36" y="90"/>
                    </a:lnTo>
                    <a:lnTo>
                      <a:pt x="36" y="90"/>
                    </a:lnTo>
                    <a:lnTo>
                      <a:pt x="36" y="90"/>
                    </a:lnTo>
                    <a:lnTo>
                      <a:pt x="36" y="90"/>
                    </a:lnTo>
                    <a:lnTo>
                      <a:pt x="36" y="79"/>
                    </a:lnTo>
                    <a:lnTo>
                      <a:pt x="36" y="79"/>
                    </a:lnTo>
                    <a:lnTo>
                      <a:pt x="36" y="79"/>
                    </a:lnTo>
                    <a:lnTo>
                      <a:pt x="36" y="90"/>
                    </a:lnTo>
                    <a:close/>
                  </a:path>
                </a:pathLst>
              </a:custGeom>
              <a:solidFill>
                <a:srgbClr val="000000"/>
              </a:solidFill>
              <a:ln w="9525">
                <a:noFill/>
                <a:round/>
                <a:headEnd/>
                <a:tailEnd/>
              </a:ln>
            </p:spPr>
            <p:txBody>
              <a:bodyPr/>
              <a:lstStyle/>
              <a:p>
                <a:endParaRPr lang="en-US"/>
              </a:p>
            </p:txBody>
          </p:sp>
          <p:sp>
            <p:nvSpPr>
              <p:cNvPr id="188446" name="Freeform 30"/>
              <p:cNvSpPr>
                <a:spLocks/>
              </p:cNvSpPr>
              <p:nvPr/>
            </p:nvSpPr>
            <p:spPr bwMode="auto">
              <a:xfrm>
                <a:off x="296" y="1277"/>
                <a:ext cx="89" cy="33"/>
              </a:xfrm>
              <a:custGeom>
                <a:avLst/>
                <a:gdLst/>
                <a:ahLst/>
                <a:cxnLst>
                  <a:cxn ang="0">
                    <a:pos x="9" y="11"/>
                  </a:cxn>
                  <a:cxn ang="0">
                    <a:pos x="9" y="11"/>
                  </a:cxn>
                  <a:cxn ang="0">
                    <a:pos x="18" y="11"/>
                  </a:cxn>
                  <a:cxn ang="0">
                    <a:pos x="18" y="11"/>
                  </a:cxn>
                  <a:cxn ang="0">
                    <a:pos x="27" y="11"/>
                  </a:cxn>
                  <a:cxn ang="0">
                    <a:pos x="27" y="11"/>
                  </a:cxn>
                  <a:cxn ang="0">
                    <a:pos x="35" y="11"/>
                  </a:cxn>
                  <a:cxn ang="0">
                    <a:pos x="35" y="11"/>
                  </a:cxn>
                  <a:cxn ang="0">
                    <a:pos x="44" y="22"/>
                  </a:cxn>
                  <a:cxn ang="0">
                    <a:pos x="53" y="22"/>
                  </a:cxn>
                  <a:cxn ang="0">
                    <a:pos x="53" y="22"/>
                  </a:cxn>
                  <a:cxn ang="0">
                    <a:pos x="62" y="33"/>
                  </a:cxn>
                  <a:cxn ang="0">
                    <a:pos x="62" y="33"/>
                  </a:cxn>
                  <a:cxn ang="0">
                    <a:pos x="71" y="33"/>
                  </a:cxn>
                  <a:cxn ang="0">
                    <a:pos x="80" y="33"/>
                  </a:cxn>
                  <a:cxn ang="0">
                    <a:pos x="80" y="33"/>
                  </a:cxn>
                  <a:cxn ang="0">
                    <a:pos x="89" y="22"/>
                  </a:cxn>
                  <a:cxn ang="0">
                    <a:pos x="80" y="11"/>
                  </a:cxn>
                  <a:cxn ang="0">
                    <a:pos x="80" y="22"/>
                  </a:cxn>
                  <a:cxn ang="0">
                    <a:pos x="71" y="22"/>
                  </a:cxn>
                  <a:cxn ang="0">
                    <a:pos x="71" y="22"/>
                  </a:cxn>
                  <a:cxn ang="0">
                    <a:pos x="71" y="11"/>
                  </a:cxn>
                  <a:cxn ang="0">
                    <a:pos x="62" y="11"/>
                  </a:cxn>
                  <a:cxn ang="0">
                    <a:pos x="62" y="11"/>
                  </a:cxn>
                  <a:cxn ang="0">
                    <a:pos x="53" y="11"/>
                  </a:cxn>
                  <a:cxn ang="0">
                    <a:pos x="44" y="11"/>
                  </a:cxn>
                  <a:cxn ang="0">
                    <a:pos x="44" y="0"/>
                  </a:cxn>
                  <a:cxn ang="0">
                    <a:pos x="35" y="0"/>
                  </a:cxn>
                  <a:cxn ang="0">
                    <a:pos x="35" y="0"/>
                  </a:cxn>
                  <a:cxn ang="0">
                    <a:pos x="27" y="0"/>
                  </a:cxn>
                  <a:cxn ang="0">
                    <a:pos x="18" y="0"/>
                  </a:cxn>
                  <a:cxn ang="0">
                    <a:pos x="9" y="0"/>
                  </a:cxn>
                  <a:cxn ang="0">
                    <a:pos x="9" y="0"/>
                  </a:cxn>
                  <a:cxn ang="0">
                    <a:pos x="0" y="11"/>
                  </a:cxn>
                  <a:cxn ang="0">
                    <a:pos x="0" y="0"/>
                  </a:cxn>
                  <a:cxn ang="0">
                    <a:pos x="0" y="0"/>
                  </a:cxn>
                  <a:cxn ang="0">
                    <a:pos x="0" y="0"/>
                  </a:cxn>
                  <a:cxn ang="0">
                    <a:pos x="0" y="0"/>
                  </a:cxn>
                  <a:cxn ang="0">
                    <a:pos x="0" y="0"/>
                  </a:cxn>
                  <a:cxn ang="0">
                    <a:pos x="0" y="0"/>
                  </a:cxn>
                  <a:cxn ang="0">
                    <a:pos x="0" y="11"/>
                  </a:cxn>
                  <a:cxn ang="0">
                    <a:pos x="0" y="11"/>
                  </a:cxn>
                  <a:cxn ang="0">
                    <a:pos x="0" y="11"/>
                  </a:cxn>
                  <a:cxn ang="0">
                    <a:pos x="0" y="11"/>
                  </a:cxn>
                  <a:cxn ang="0">
                    <a:pos x="0" y="11"/>
                  </a:cxn>
                  <a:cxn ang="0">
                    <a:pos x="0" y="11"/>
                  </a:cxn>
                  <a:cxn ang="0">
                    <a:pos x="0" y="11"/>
                  </a:cxn>
                  <a:cxn ang="0">
                    <a:pos x="9" y="11"/>
                  </a:cxn>
                  <a:cxn ang="0">
                    <a:pos x="9" y="11"/>
                  </a:cxn>
                  <a:cxn ang="0">
                    <a:pos x="9" y="11"/>
                  </a:cxn>
                  <a:cxn ang="0">
                    <a:pos x="9" y="0"/>
                  </a:cxn>
                </a:cxnLst>
                <a:rect l="0" t="0" r="r" b="b"/>
                <a:pathLst>
                  <a:path w="89" h="33">
                    <a:moveTo>
                      <a:pt x="9" y="0"/>
                    </a:moveTo>
                    <a:lnTo>
                      <a:pt x="9" y="11"/>
                    </a:lnTo>
                    <a:lnTo>
                      <a:pt x="9" y="11"/>
                    </a:lnTo>
                    <a:lnTo>
                      <a:pt x="9" y="11"/>
                    </a:lnTo>
                    <a:lnTo>
                      <a:pt x="18" y="11"/>
                    </a:lnTo>
                    <a:lnTo>
                      <a:pt x="18" y="11"/>
                    </a:lnTo>
                    <a:lnTo>
                      <a:pt x="18" y="11"/>
                    </a:lnTo>
                    <a:lnTo>
                      <a:pt x="18" y="11"/>
                    </a:lnTo>
                    <a:lnTo>
                      <a:pt x="27" y="11"/>
                    </a:lnTo>
                    <a:lnTo>
                      <a:pt x="27" y="11"/>
                    </a:lnTo>
                    <a:lnTo>
                      <a:pt x="27" y="11"/>
                    </a:lnTo>
                    <a:lnTo>
                      <a:pt x="27" y="11"/>
                    </a:lnTo>
                    <a:lnTo>
                      <a:pt x="35" y="11"/>
                    </a:lnTo>
                    <a:lnTo>
                      <a:pt x="35" y="11"/>
                    </a:lnTo>
                    <a:lnTo>
                      <a:pt x="35" y="11"/>
                    </a:lnTo>
                    <a:lnTo>
                      <a:pt x="35" y="11"/>
                    </a:lnTo>
                    <a:lnTo>
                      <a:pt x="44" y="22"/>
                    </a:lnTo>
                    <a:lnTo>
                      <a:pt x="44" y="22"/>
                    </a:lnTo>
                    <a:lnTo>
                      <a:pt x="44" y="22"/>
                    </a:lnTo>
                    <a:lnTo>
                      <a:pt x="53" y="22"/>
                    </a:lnTo>
                    <a:lnTo>
                      <a:pt x="53" y="22"/>
                    </a:lnTo>
                    <a:lnTo>
                      <a:pt x="53" y="22"/>
                    </a:lnTo>
                    <a:lnTo>
                      <a:pt x="53" y="22"/>
                    </a:lnTo>
                    <a:lnTo>
                      <a:pt x="62" y="33"/>
                    </a:lnTo>
                    <a:lnTo>
                      <a:pt x="62" y="33"/>
                    </a:lnTo>
                    <a:lnTo>
                      <a:pt x="62" y="33"/>
                    </a:lnTo>
                    <a:lnTo>
                      <a:pt x="71" y="33"/>
                    </a:lnTo>
                    <a:lnTo>
                      <a:pt x="71" y="33"/>
                    </a:lnTo>
                    <a:lnTo>
                      <a:pt x="71" y="33"/>
                    </a:lnTo>
                    <a:lnTo>
                      <a:pt x="80" y="33"/>
                    </a:lnTo>
                    <a:lnTo>
                      <a:pt x="80" y="33"/>
                    </a:lnTo>
                    <a:lnTo>
                      <a:pt x="80" y="33"/>
                    </a:lnTo>
                    <a:lnTo>
                      <a:pt x="89" y="22"/>
                    </a:lnTo>
                    <a:lnTo>
                      <a:pt x="89" y="22"/>
                    </a:lnTo>
                    <a:lnTo>
                      <a:pt x="80" y="11"/>
                    </a:lnTo>
                    <a:lnTo>
                      <a:pt x="80" y="11"/>
                    </a:lnTo>
                    <a:lnTo>
                      <a:pt x="80" y="11"/>
                    </a:lnTo>
                    <a:lnTo>
                      <a:pt x="80" y="22"/>
                    </a:lnTo>
                    <a:lnTo>
                      <a:pt x="80" y="22"/>
                    </a:lnTo>
                    <a:lnTo>
                      <a:pt x="71" y="22"/>
                    </a:lnTo>
                    <a:lnTo>
                      <a:pt x="71" y="22"/>
                    </a:lnTo>
                    <a:lnTo>
                      <a:pt x="71" y="22"/>
                    </a:lnTo>
                    <a:lnTo>
                      <a:pt x="71" y="11"/>
                    </a:lnTo>
                    <a:lnTo>
                      <a:pt x="71" y="11"/>
                    </a:lnTo>
                    <a:lnTo>
                      <a:pt x="62" y="11"/>
                    </a:lnTo>
                    <a:lnTo>
                      <a:pt x="62" y="11"/>
                    </a:lnTo>
                    <a:lnTo>
                      <a:pt x="62" y="11"/>
                    </a:lnTo>
                    <a:lnTo>
                      <a:pt x="62" y="11"/>
                    </a:lnTo>
                    <a:lnTo>
                      <a:pt x="53" y="11"/>
                    </a:lnTo>
                    <a:lnTo>
                      <a:pt x="53" y="11"/>
                    </a:lnTo>
                    <a:lnTo>
                      <a:pt x="53" y="11"/>
                    </a:lnTo>
                    <a:lnTo>
                      <a:pt x="44" y="11"/>
                    </a:lnTo>
                    <a:lnTo>
                      <a:pt x="44" y="0"/>
                    </a:lnTo>
                    <a:lnTo>
                      <a:pt x="44" y="0"/>
                    </a:lnTo>
                    <a:lnTo>
                      <a:pt x="44" y="0"/>
                    </a:lnTo>
                    <a:lnTo>
                      <a:pt x="35" y="0"/>
                    </a:lnTo>
                    <a:lnTo>
                      <a:pt x="35" y="0"/>
                    </a:lnTo>
                    <a:lnTo>
                      <a:pt x="35" y="0"/>
                    </a:lnTo>
                    <a:lnTo>
                      <a:pt x="27" y="0"/>
                    </a:lnTo>
                    <a:lnTo>
                      <a:pt x="27" y="0"/>
                    </a:lnTo>
                    <a:lnTo>
                      <a:pt x="27" y="0"/>
                    </a:lnTo>
                    <a:lnTo>
                      <a:pt x="18" y="0"/>
                    </a:lnTo>
                    <a:lnTo>
                      <a:pt x="18" y="0"/>
                    </a:lnTo>
                    <a:lnTo>
                      <a:pt x="9" y="0"/>
                    </a:lnTo>
                    <a:lnTo>
                      <a:pt x="9" y="0"/>
                    </a:lnTo>
                    <a:lnTo>
                      <a:pt x="9" y="0"/>
                    </a:lnTo>
                    <a:lnTo>
                      <a:pt x="0" y="0"/>
                    </a:lnTo>
                    <a:lnTo>
                      <a:pt x="0" y="11"/>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9" y="11"/>
                    </a:lnTo>
                    <a:lnTo>
                      <a:pt x="9" y="11"/>
                    </a:lnTo>
                    <a:lnTo>
                      <a:pt x="9" y="11"/>
                    </a:lnTo>
                    <a:lnTo>
                      <a:pt x="9" y="11"/>
                    </a:lnTo>
                    <a:lnTo>
                      <a:pt x="9" y="11"/>
                    </a:lnTo>
                    <a:lnTo>
                      <a:pt x="9" y="11"/>
                    </a:lnTo>
                    <a:lnTo>
                      <a:pt x="9" y="11"/>
                    </a:lnTo>
                    <a:lnTo>
                      <a:pt x="9" y="0"/>
                    </a:lnTo>
                    <a:close/>
                  </a:path>
                </a:pathLst>
              </a:custGeom>
              <a:solidFill>
                <a:srgbClr val="000000"/>
              </a:solidFill>
              <a:ln w="9525">
                <a:noFill/>
                <a:round/>
                <a:headEnd/>
                <a:tailEnd/>
              </a:ln>
            </p:spPr>
            <p:txBody>
              <a:bodyPr/>
              <a:lstStyle/>
              <a:p>
                <a:endParaRPr lang="en-US"/>
              </a:p>
            </p:txBody>
          </p:sp>
          <p:sp>
            <p:nvSpPr>
              <p:cNvPr id="188447" name="Freeform 31"/>
              <p:cNvSpPr>
                <a:spLocks/>
              </p:cNvSpPr>
              <p:nvPr/>
            </p:nvSpPr>
            <p:spPr bwMode="auto">
              <a:xfrm>
                <a:off x="296" y="1277"/>
                <a:ext cx="62" cy="79"/>
              </a:xfrm>
              <a:custGeom>
                <a:avLst/>
                <a:gdLst/>
                <a:ahLst/>
                <a:cxnLst>
                  <a:cxn ang="0">
                    <a:pos x="62" y="67"/>
                  </a:cxn>
                  <a:cxn ang="0">
                    <a:pos x="53" y="67"/>
                  </a:cxn>
                  <a:cxn ang="0">
                    <a:pos x="53" y="56"/>
                  </a:cxn>
                  <a:cxn ang="0">
                    <a:pos x="53" y="56"/>
                  </a:cxn>
                  <a:cxn ang="0">
                    <a:pos x="44" y="56"/>
                  </a:cxn>
                  <a:cxn ang="0">
                    <a:pos x="44" y="56"/>
                  </a:cxn>
                  <a:cxn ang="0">
                    <a:pos x="44" y="45"/>
                  </a:cxn>
                  <a:cxn ang="0">
                    <a:pos x="44" y="45"/>
                  </a:cxn>
                  <a:cxn ang="0">
                    <a:pos x="35" y="33"/>
                  </a:cxn>
                  <a:cxn ang="0">
                    <a:pos x="35" y="33"/>
                  </a:cxn>
                  <a:cxn ang="0">
                    <a:pos x="35" y="22"/>
                  </a:cxn>
                  <a:cxn ang="0">
                    <a:pos x="35" y="22"/>
                  </a:cxn>
                  <a:cxn ang="0">
                    <a:pos x="27" y="22"/>
                  </a:cxn>
                  <a:cxn ang="0">
                    <a:pos x="27" y="11"/>
                  </a:cxn>
                  <a:cxn ang="0">
                    <a:pos x="18" y="11"/>
                  </a:cxn>
                  <a:cxn ang="0">
                    <a:pos x="18" y="0"/>
                  </a:cxn>
                  <a:cxn ang="0">
                    <a:pos x="9" y="0"/>
                  </a:cxn>
                  <a:cxn ang="0">
                    <a:pos x="9" y="11"/>
                  </a:cxn>
                  <a:cxn ang="0">
                    <a:pos x="9" y="11"/>
                  </a:cxn>
                  <a:cxn ang="0">
                    <a:pos x="9" y="22"/>
                  </a:cxn>
                  <a:cxn ang="0">
                    <a:pos x="18" y="22"/>
                  </a:cxn>
                  <a:cxn ang="0">
                    <a:pos x="18" y="22"/>
                  </a:cxn>
                  <a:cxn ang="0">
                    <a:pos x="27" y="33"/>
                  </a:cxn>
                  <a:cxn ang="0">
                    <a:pos x="27" y="33"/>
                  </a:cxn>
                  <a:cxn ang="0">
                    <a:pos x="27" y="45"/>
                  </a:cxn>
                  <a:cxn ang="0">
                    <a:pos x="27" y="45"/>
                  </a:cxn>
                  <a:cxn ang="0">
                    <a:pos x="35" y="56"/>
                  </a:cxn>
                  <a:cxn ang="0">
                    <a:pos x="35" y="56"/>
                  </a:cxn>
                  <a:cxn ang="0">
                    <a:pos x="35" y="56"/>
                  </a:cxn>
                  <a:cxn ang="0">
                    <a:pos x="44" y="67"/>
                  </a:cxn>
                  <a:cxn ang="0">
                    <a:pos x="44" y="67"/>
                  </a:cxn>
                  <a:cxn ang="0">
                    <a:pos x="44" y="79"/>
                  </a:cxn>
                  <a:cxn ang="0">
                    <a:pos x="53" y="79"/>
                  </a:cxn>
                  <a:cxn ang="0">
                    <a:pos x="53" y="67"/>
                  </a:cxn>
                  <a:cxn ang="0">
                    <a:pos x="53" y="79"/>
                  </a:cxn>
                  <a:cxn ang="0">
                    <a:pos x="53" y="79"/>
                  </a:cxn>
                  <a:cxn ang="0">
                    <a:pos x="62" y="79"/>
                  </a:cxn>
                  <a:cxn ang="0">
                    <a:pos x="62" y="79"/>
                  </a:cxn>
                  <a:cxn ang="0">
                    <a:pos x="62" y="79"/>
                  </a:cxn>
                  <a:cxn ang="0">
                    <a:pos x="62" y="79"/>
                  </a:cxn>
                  <a:cxn ang="0">
                    <a:pos x="62" y="79"/>
                  </a:cxn>
                  <a:cxn ang="0">
                    <a:pos x="62" y="79"/>
                  </a:cxn>
                  <a:cxn ang="0">
                    <a:pos x="62" y="79"/>
                  </a:cxn>
                  <a:cxn ang="0">
                    <a:pos x="62" y="67"/>
                  </a:cxn>
                  <a:cxn ang="0">
                    <a:pos x="62" y="67"/>
                  </a:cxn>
                  <a:cxn ang="0">
                    <a:pos x="62" y="67"/>
                  </a:cxn>
                  <a:cxn ang="0">
                    <a:pos x="62" y="67"/>
                  </a:cxn>
                  <a:cxn ang="0">
                    <a:pos x="62" y="67"/>
                  </a:cxn>
                  <a:cxn ang="0">
                    <a:pos x="62" y="67"/>
                  </a:cxn>
                  <a:cxn ang="0">
                    <a:pos x="62" y="67"/>
                  </a:cxn>
                  <a:cxn ang="0">
                    <a:pos x="62" y="79"/>
                  </a:cxn>
                </a:cxnLst>
                <a:rect l="0" t="0" r="r" b="b"/>
                <a:pathLst>
                  <a:path w="62" h="79">
                    <a:moveTo>
                      <a:pt x="62" y="79"/>
                    </a:moveTo>
                    <a:lnTo>
                      <a:pt x="62" y="67"/>
                    </a:lnTo>
                    <a:lnTo>
                      <a:pt x="62" y="67"/>
                    </a:lnTo>
                    <a:lnTo>
                      <a:pt x="53" y="67"/>
                    </a:lnTo>
                    <a:lnTo>
                      <a:pt x="53" y="67"/>
                    </a:lnTo>
                    <a:lnTo>
                      <a:pt x="53" y="56"/>
                    </a:lnTo>
                    <a:lnTo>
                      <a:pt x="53" y="56"/>
                    </a:lnTo>
                    <a:lnTo>
                      <a:pt x="53" y="56"/>
                    </a:lnTo>
                    <a:lnTo>
                      <a:pt x="53" y="56"/>
                    </a:lnTo>
                    <a:lnTo>
                      <a:pt x="44" y="56"/>
                    </a:lnTo>
                    <a:lnTo>
                      <a:pt x="44" y="56"/>
                    </a:lnTo>
                    <a:lnTo>
                      <a:pt x="44" y="56"/>
                    </a:lnTo>
                    <a:lnTo>
                      <a:pt x="44" y="45"/>
                    </a:lnTo>
                    <a:lnTo>
                      <a:pt x="44" y="45"/>
                    </a:lnTo>
                    <a:lnTo>
                      <a:pt x="44" y="45"/>
                    </a:lnTo>
                    <a:lnTo>
                      <a:pt x="44" y="45"/>
                    </a:lnTo>
                    <a:lnTo>
                      <a:pt x="44" y="45"/>
                    </a:lnTo>
                    <a:lnTo>
                      <a:pt x="35" y="33"/>
                    </a:lnTo>
                    <a:lnTo>
                      <a:pt x="35" y="33"/>
                    </a:lnTo>
                    <a:lnTo>
                      <a:pt x="35" y="33"/>
                    </a:lnTo>
                    <a:lnTo>
                      <a:pt x="35" y="33"/>
                    </a:lnTo>
                    <a:lnTo>
                      <a:pt x="35" y="22"/>
                    </a:lnTo>
                    <a:lnTo>
                      <a:pt x="35" y="22"/>
                    </a:lnTo>
                    <a:lnTo>
                      <a:pt x="35" y="22"/>
                    </a:lnTo>
                    <a:lnTo>
                      <a:pt x="27" y="22"/>
                    </a:lnTo>
                    <a:lnTo>
                      <a:pt x="27" y="22"/>
                    </a:lnTo>
                    <a:lnTo>
                      <a:pt x="27" y="11"/>
                    </a:lnTo>
                    <a:lnTo>
                      <a:pt x="27" y="11"/>
                    </a:lnTo>
                    <a:lnTo>
                      <a:pt x="27" y="11"/>
                    </a:lnTo>
                    <a:lnTo>
                      <a:pt x="18" y="11"/>
                    </a:lnTo>
                    <a:lnTo>
                      <a:pt x="18" y="0"/>
                    </a:lnTo>
                    <a:lnTo>
                      <a:pt x="18" y="0"/>
                    </a:lnTo>
                    <a:lnTo>
                      <a:pt x="9" y="0"/>
                    </a:lnTo>
                    <a:lnTo>
                      <a:pt x="9" y="0"/>
                    </a:lnTo>
                    <a:lnTo>
                      <a:pt x="0" y="11"/>
                    </a:lnTo>
                    <a:lnTo>
                      <a:pt x="9" y="11"/>
                    </a:lnTo>
                    <a:lnTo>
                      <a:pt x="9" y="11"/>
                    </a:lnTo>
                    <a:lnTo>
                      <a:pt x="9" y="11"/>
                    </a:lnTo>
                    <a:lnTo>
                      <a:pt x="9" y="22"/>
                    </a:lnTo>
                    <a:lnTo>
                      <a:pt x="9" y="22"/>
                    </a:lnTo>
                    <a:lnTo>
                      <a:pt x="18" y="22"/>
                    </a:lnTo>
                    <a:lnTo>
                      <a:pt x="18" y="22"/>
                    </a:lnTo>
                    <a:lnTo>
                      <a:pt x="18" y="22"/>
                    </a:lnTo>
                    <a:lnTo>
                      <a:pt x="18" y="22"/>
                    </a:lnTo>
                    <a:lnTo>
                      <a:pt x="18" y="33"/>
                    </a:lnTo>
                    <a:lnTo>
                      <a:pt x="27" y="33"/>
                    </a:lnTo>
                    <a:lnTo>
                      <a:pt x="27" y="33"/>
                    </a:lnTo>
                    <a:lnTo>
                      <a:pt x="27" y="33"/>
                    </a:lnTo>
                    <a:lnTo>
                      <a:pt x="27" y="45"/>
                    </a:lnTo>
                    <a:lnTo>
                      <a:pt x="27" y="45"/>
                    </a:lnTo>
                    <a:lnTo>
                      <a:pt x="27" y="45"/>
                    </a:lnTo>
                    <a:lnTo>
                      <a:pt x="27" y="45"/>
                    </a:lnTo>
                    <a:lnTo>
                      <a:pt x="27" y="45"/>
                    </a:lnTo>
                    <a:lnTo>
                      <a:pt x="35" y="56"/>
                    </a:lnTo>
                    <a:lnTo>
                      <a:pt x="35" y="56"/>
                    </a:lnTo>
                    <a:lnTo>
                      <a:pt x="35" y="56"/>
                    </a:lnTo>
                    <a:lnTo>
                      <a:pt x="35" y="56"/>
                    </a:lnTo>
                    <a:lnTo>
                      <a:pt x="35" y="56"/>
                    </a:lnTo>
                    <a:lnTo>
                      <a:pt x="35" y="67"/>
                    </a:lnTo>
                    <a:lnTo>
                      <a:pt x="44" y="67"/>
                    </a:lnTo>
                    <a:lnTo>
                      <a:pt x="44" y="67"/>
                    </a:lnTo>
                    <a:lnTo>
                      <a:pt x="44" y="67"/>
                    </a:lnTo>
                    <a:lnTo>
                      <a:pt x="44" y="67"/>
                    </a:lnTo>
                    <a:lnTo>
                      <a:pt x="44" y="79"/>
                    </a:lnTo>
                    <a:lnTo>
                      <a:pt x="53" y="79"/>
                    </a:lnTo>
                    <a:lnTo>
                      <a:pt x="53" y="79"/>
                    </a:lnTo>
                    <a:lnTo>
                      <a:pt x="53" y="79"/>
                    </a:lnTo>
                    <a:lnTo>
                      <a:pt x="53" y="67"/>
                    </a:lnTo>
                    <a:lnTo>
                      <a:pt x="53" y="79"/>
                    </a:lnTo>
                    <a:lnTo>
                      <a:pt x="53" y="79"/>
                    </a:lnTo>
                    <a:lnTo>
                      <a:pt x="53" y="79"/>
                    </a:lnTo>
                    <a:lnTo>
                      <a:pt x="53" y="79"/>
                    </a:lnTo>
                    <a:lnTo>
                      <a:pt x="62" y="79"/>
                    </a:lnTo>
                    <a:lnTo>
                      <a:pt x="62" y="79"/>
                    </a:lnTo>
                    <a:lnTo>
                      <a:pt x="62" y="79"/>
                    </a:lnTo>
                    <a:lnTo>
                      <a:pt x="62" y="79"/>
                    </a:lnTo>
                    <a:lnTo>
                      <a:pt x="62" y="79"/>
                    </a:lnTo>
                    <a:lnTo>
                      <a:pt x="62" y="79"/>
                    </a:lnTo>
                    <a:lnTo>
                      <a:pt x="62" y="79"/>
                    </a:lnTo>
                    <a:lnTo>
                      <a:pt x="62" y="79"/>
                    </a:lnTo>
                    <a:lnTo>
                      <a:pt x="62" y="79"/>
                    </a:lnTo>
                    <a:lnTo>
                      <a:pt x="62" y="79"/>
                    </a:lnTo>
                    <a:lnTo>
                      <a:pt x="62" y="79"/>
                    </a:lnTo>
                    <a:lnTo>
                      <a:pt x="62" y="79"/>
                    </a:lnTo>
                    <a:lnTo>
                      <a:pt x="62" y="79"/>
                    </a:lnTo>
                    <a:lnTo>
                      <a:pt x="62" y="79"/>
                    </a:lnTo>
                    <a:lnTo>
                      <a:pt x="62" y="67"/>
                    </a:lnTo>
                    <a:lnTo>
                      <a:pt x="62" y="67"/>
                    </a:lnTo>
                    <a:lnTo>
                      <a:pt x="62" y="67"/>
                    </a:lnTo>
                    <a:lnTo>
                      <a:pt x="62" y="67"/>
                    </a:lnTo>
                    <a:lnTo>
                      <a:pt x="62" y="67"/>
                    </a:lnTo>
                    <a:lnTo>
                      <a:pt x="62" y="67"/>
                    </a:lnTo>
                    <a:lnTo>
                      <a:pt x="62" y="67"/>
                    </a:lnTo>
                    <a:lnTo>
                      <a:pt x="62" y="67"/>
                    </a:lnTo>
                    <a:lnTo>
                      <a:pt x="62" y="67"/>
                    </a:lnTo>
                    <a:lnTo>
                      <a:pt x="62" y="67"/>
                    </a:lnTo>
                    <a:lnTo>
                      <a:pt x="62" y="67"/>
                    </a:lnTo>
                    <a:lnTo>
                      <a:pt x="62" y="67"/>
                    </a:lnTo>
                    <a:lnTo>
                      <a:pt x="62" y="67"/>
                    </a:lnTo>
                    <a:lnTo>
                      <a:pt x="62" y="67"/>
                    </a:lnTo>
                    <a:lnTo>
                      <a:pt x="62" y="67"/>
                    </a:lnTo>
                    <a:lnTo>
                      <a:pt x="62" y="79"/>
                    </a:lnTo>
                    <a:close/>
                  </a:path>
                </a:pathLst>
              </a:custGeom>
              <a:solidFill>
                <a:srgbClr val="000000"/>
              </a:solidFill>
              <a:ln w="9525">
                <a:noFill/>
                <a:round/>
                <a:headEnd/>
                <a:tailEnd/>
              </a:ln>
            </p:spPr>
            <p:txBody>
              <a:bodyPr/>
              <a:lstStyle/>
              <a:p>
                <a:endParaRPr lang="en-US"/>
              </a:p>
            </p:txBody>
          </p:sp>
          <p:sp>
            <p:nvSpPr>
              <p:cNvPr id="188448" name="Freeform 32"/>
              <p:cNvSpPr>
                <a:spLocks/>
              </p:cNvSpPr>
              <p:nvPr/>
            </p:nvSpPr>
            <p:spPr bwMode="auto">
              <a:xfrm>
                <a:off x="269" y="1344"/>
                <a:ext cx="89" cy="23"/>
              </a:xfrm>
              <a:custGeom>
                <a:avLst/>
                <a:gdLst/>
                <a:ahLst/>
                <a:cxnLst>
                  <a:cxn ang="0">
                    <a:pos x="9" y="23"/>
                  </a:cxn>
                  <a:cxn ang="0">
                    <a:pos x="9" y="23"/>
                  </a:cxn>
                  <a:cxn ang="0">
                    <a:pos x="18" y="23"/>
                  </a:cxn>
                  <a:cxn ang="0">
                    <a:pos x="18" y="23"/>
                  </a:cxn>
                  <a:cxn ang="0">
                    <a:pos x="27" y="23"/>
                  </a:cxn>
                  <a:cxn ang="0">
                    <a:pos x="27" y="12"/>
                  </a:cxn>
                  <a:cxn ang="0">
                    <a:pos x="36" y="23"/>
                  </a:cxn>
                  <a:cxn ang="0">
                    <a:pos x="36" y="23"/>
                  </a:cxn>
                  <a:cxn ang="0">
                    <a:pos x="45" y="23"/>
                  </a:cxn>
                  <a:cxn ang="0">
                    <a:pos x="54" y="23"/>
                  </a:cxn>
                  <a:cxn ang="0">
                    <a:pos x="54" y="23"/>
                  </a:cxn>
                  <a:cxn ang="0">
                    <a:pos x="62" y="23"/>
                  </a:cxn>
                  <a:cxn ang="0">
                    <a:pos x="71" y="23"/>
                  </a:cxn>
                  <a:cxn ang="0">
                    <a:pos x="71" y="23"/>
                  </a:cxn>
                  <a:cxn ang="0">
                    <a:pos x="80" y="23"/>
                  </a:cxn>
                  <a:cxn ang="0">
                    <a:pos x="89" y="12"/>
                  </a:cxn>
                  <a:cxn ang="0">
                    <a:pos x="89" y="12"/>
                  </a:cxn>
                  <a:cxn ang="0">
                    <a:pos x="80" y="0"/>
                  </a:cxn>
                  <a:cxn ang="0">
                    <a:pos x="71" y="0"/>
                  </a:cxn>
                  <a:cxn ang="0">
                    <a:pos x="71" y="12"/>
                  </a:cxn>
                  <a:cxn ang="0">
                    <a:pos x="71" y="12"/>
                  </a:cxn>
                  <a:cxn ang="0">
                    <a:pos x="62" y="12"/>
                  </a:cxn>
                  <a:cxn ang="0">
                    <a:pos x="62" y="12"/>
                  </a:cxn>
                  <a:cxn ang="0">
                    <a:pos x="54" y="12"/>
                  </a:cxn>
                  <a:cxn ang="0">
                    <a:pos x="54" y="12"/>
                  </a:cxn>
                  <a:cxn ang="0">
                    <a:pos x="45" y="0"/>
                  </a:cxn>
                  <a:cxn ang="0">
                    <a:pos x="36" y="0"/>
                  </a:cxn>
                  <a:cxn ang="0">
                    <a:pos x="36" y="0"/>
                  </a:cxn>
                  <a:cxn ang="0">
                    <a:pos x="27" y="0"/>
                  </a:cxn>
                  <a:cxn ang="0">
                    <a:pos x="18" y="0"/>
                  </a:cxn>
                  <a:cxn ang="0">
                    <a:pos x="18" y="0"/>
                  </a:cxn>
                  <a:cxn ang="0">
                    <a:pos x="9" y="12"/>
                  </a:cxn>
                  <a:cxn ang="0">
                    <a:pos x="0" y="12"/>
                  </a:cxn>
                  <a:cxn ang="0">
                    <a:pos x="0" y="23"/>
                  </a:cxn>
                  <a:cxn ang="0">
                    <a:pos x="0" y="12"/>
                  </a:cxn>
                  <a:cxn ang="0">
                    <a:pos x="0" y="12"/>
                  </a:cxn>
                  <a:cxn ang="0">
                    <a:pos x="0" y="23"/>
                  </a:cxn>
                  <a:cxn ang="0">
                    <a:pos x="0" y="23"/>
                  </a:cxn>
                  <a:cxn ang="0">
                    <a:pos x="0" y="23"/>
                  </a:cxn>
                  <a:cxn ang="0">
                    <a:pos x="0" y="23"/>
                  </a:cxn>
                  <a:cxn ang="0">
                    <a:pos x="0" y="23"/>
                  </a:cxn>
                  <a:cxn ang="0">
                    <a:pos x="0" y="23"/>
                  </a:cxn>
                  <a:cxn ang="0">
                    <a:pos x="0" y="23"/>
                  </a:cxn>
                  <a:cxn ang="0">
                    <a:pos x="0" y="23"/>
                  </a:cxn>
                  <a:cxn ang="0">
                    <a:pos x="0" y="23"/>
                  </a:cxn>
                  <a:cxn ang="0">
                    <a:pos x="0" y="23"/>
                  </a:cxn>
                  <a:cxn ang="0">
                    <a:pos x="9" y="23"/>
                  </a:cxn>
                  <a:cxn ang="0">
                    <a:pos x="9" y="23"/>
                  </a:cxn>
                  <a:cxn ang="0">
                    <a:pos x="9" y="23"/>
                  </a:cxn>
                  <a:cxn ang="0">
                    <a:pos x="9" y="23"/>
                  </a:cxn>
                  <a:cxn ang="0">
                    <a:pos x="9" y="12"/>
                  </a:cxn>
                </a:cxnLst>
                <a:rect l="0" t="0" r="r" b="b"/>
                <a:pathLst>
                  <a:path w="89" h="23">
                    <a:moveTo>
                      <a:pt x="9" y="12"/>
                    </a:moveTo>
                    <a:lnTo>
                      <a:pt x="9" y="23"/>
                    </a:lnTo>
                    <a:lnTo>
                      <a:pt x="9" y="23"/>
                    </a:lnTo>
                    <a:lnTo>
                      <a:pt x="9" y="23"/>
                    </a:lnTo>
                    <a:lnTo>
                      <a:pt x="18" y="23"/>
                    </a:lnTo>
                    <a:lnTo>
                      <a:pt x="18" y="23"/>
                    </a:lnTo>
                    <a:lnTo>
                      <a:pt x="18" y="23"/>
                    </a:lnTo>
                    <a:lnTo>
                      <a:pt x="18" y="23"/>
                    </a:lnTo>
                    <a:lnTo>
                      <a:pt x="18" y="23"/>
                    </a:lnTo>
                    <a:lnTo>
                      <a:pt x="27" y="23"/>
                    </a:lnTo>
                    <a:lnTo>
                      <a:pt x="27" y="12"/>
                    </a:lnTo>
                    <a:lnTo>
                      <a:pt x="27" y="12"/>
                    </a:lnTo>
                    <a:lnTo>
                      <a:pt x="36" y="23"/>
                    </a:lnTo>
                    <a:lnTo>
                      <a:pt x="36" y="23"/>
                    </a:lnTo>
                    <a:lnTo>
                      <a:pt x="36" y="23"/>
                    </a:lnTo>
                    <a:lnTo>
                      <a:pt x="36" y="23"/>
                    </a:lnTo>
                    <a:lnTo>
                      <a:pt x="45" y="23"/>
                    </a:lnTo>
                    <a:lnTo>
                      <a:pt x="45" y="23"/>
                    </a:lnTo>
                    <a:lnTo>
                      <a:pt x="45" y="23"/>
                    </a:lnTo>
                    <a:lnTo>
                      <a:pt x="54" y="23"/>
                    </a:lnTo>
                    <a:lnTo>
                      <a:pt x="54" y="23"/>
                    </a:lnTo>
                    <a:lnTo>
                      <a:pt x="54" y="23"/>
                    </a:lnTo>
                    <a:lnTo>
                      <a:pt x="62" y="23"/>
                    </a:lnTo>
                    <a:lnTo>
                      <a:pt x="62" y="23"/>
                    </a:lnTo>
                    <a:lnTo>
                      <a:pt x="62" y="23"/>
                    </a:lnTo>
                    <a:lnTo>
                      <a:pt x="71" y="23"/>
                    </a:lnTo>
                    <a:lnTo>
                      <a:pt x="71" y="23"/>
                    </a:lnTo>
                    <a:lnTo>
                      <a:pt x="71" y="23"/>
                    </a:lnTo>
                    <a:lnTo>
                      <a:pt x="80" y="23"/>
                    </a:lnTo>
                    <a:lnTo>
                      <a:pt x="80" y="23"/>
                    </a:lnTo>
                    <a:lnTo>
                      <a:pt x="80" y="12"/>
                    </a:lnTo>
                    <a:lnTo>
                      <a:pt x="89" y="12"/>
                    </a:lnTo>
                    <a:lnTo>
                      <a:pt x="89" y="12"/>
                    </a:lnTo>
                    <a:lnTo>
                      <a:pt x="89" y="12"/>
                    </a:lnTo>
                    <a:lnTo>
                      <a:pt x="80" y="0"/>
                    </a:lnTo>
                    <a:lnTo>
                      <a:pt x="80" y="0"/>
                    </a:lnTo>
                    <a:lnTo>
                      <a:pt x="80" y="0"/>
                    </a:lnTo>
                    <a:lnTo>
                      <a:pt x="71" y="0"/>
                    </a:lnTo>
                    <a:lnTo>
                      <a:pt x="71" y="0"/>
                    </a:lnTo>
                    <a:lnTo>
                      <a:pt x="71" y="12"/>
                    </a:lnTo>
                    <a:lnTo>
                      <a:pt x="71" y="12"/>
                    </a:lnTo>
                    <a:lnTo>
                      <a:pt x="71" y="12"/>
                    </a:lnTo>
                    <a:lnTo>
                      <a:pt x="71" y="12"/>
                    </a:lnTo>
                    <a:lnTo>
                      <a:pt x="62" y="12"/>
                    </a:lnTo>
                    <a:lnTo>
                      <a:pt x="62" y="12"/>
                    </a:lnTo>
                    <a:lnTo>
                      <a:pt x="62" y="12"/>
                    </a:lnTo>
                    <a:lnTo>
                      <a:pt x="62" y="12"/>
                    </a:lnTo>
                    <a:lnTo>
                      <a:pt x="54" y="12"/>
                    </a:lnTo>
                    <a:lnTo>
                      <a:pt x="54" y="12"/>
                    </a:lnTo>
                    <a:lnTo>
                      <a:pt x="54" y="12"/>
                    </a:lnTo>
                    <a:lnTo>
                      <a:pt x="45" y="0"/>
                    </a:lnTo>
                    <a:lnTo>
                      <a:pt x="45" y="0"/>
                    </a:lnTo>
                    <a:lnTo>
                      <a:pt x="45" y="0"/>
                    </a:lnTo>
                    <a:lnTo>
                      <a:pt x="36" y="0"/>
                    </a:lnTo>
                    <a:lnTo>
                      <a:pt x="36" y="0"/>
                    </a:lnTo>
                    <a:lnTo>
                      <a:pt x="36" y="0"/>
                    </a:lnTo>
                    <a:lnTo>
                      <a:pt x="27" y="0"/>
                    </a:lnTo>
                    <a:lnTo>
                      <a:pt x="27" y="0"/>
                    </a:lnTo>
                    <a:lnTo>
                      <a:pt x="27" y="0"/>
                    </a:lnTo>
                    <a:lnTo>
                      <a:pt x="18" y="0"/>
                    </a:lnTo>
                    <a:lnTo>
                      <a:pt x="18" y="0"/>
                    </a:lnTo>
                    <a:lnTo>
                      <a:pt x="18" y="0"/>
                    </a:lnTo>
                    <a:lnTo>
                      <a:pt x="9" y="12"/>
                    </a:lnTo>
                    <a:lnTo>
                      <a:pt x="9" y="12"/>
                    </a:lnTo>
                    <a:lnTo>
                      <a:pt x="9" y="12"/>
                    </a:lnTo>
                    <a:lnTo>
                      <a:pt x="0" y="12"/>
                    </a:lnTo>
                    <a:lnTo>
                      <a:pt x="0" y="12"/>
                    </a:lnTo>
                    <a:lnTo>
                      <a:pt x="0" y="23"/>
                    </a:lnTo>
                    <a:lnTo>
                      <a:pt x="0" y="12"/>
                    </a:lnTo>
                    <a:lnTo>
                      <a:pt x="0" y="12"/>
                    </a:lnTo>
                    <a:lnTo>
                      <a:pt x="0" y="12"/>
                    </a:lnTo>
                    <a:lnTo>
                      <a:pt x="0" y="12"/>
                    </a:lnTo>
                    <a:lnTo>
                      <a:pt x="0" y="23"/>
                    </a:lnTo>
                    <a:lnTo>
                      <a:pt x="0" y="23"/>
                    </a:lnTo>
                    <a:lnTo>
                      <a:pt x="0" y="23"/>
                    </a:lnTo>
                    <a:lnTo>
                      <a:pt x="0" y="23"/>
                    </a:lnTo>
                    <a:lnTo>
                      <a:pt x="0" y="23"/>
                    </a:lnTo>
                    <a:lnTo>
                      <a:pt x="0" y="23"/>
                    </a:lnTo>
                    <a:lnTo>
                      <a:pt x="0" y="23"/>
                    </a:lnTo>
                    <a:lnTo>
                      <a:pt x="0" y="23"/>
                    </a:lnTo>
                    <a:lnTo>
                      <a:pt x="0" y="23"/>
                    </a:lnTo>
                    <a:lnTo>
                      <a:pt x="0" y="23"/>
                    </a:lnTo>
                    <a:lnTo>
                      <a:pt x="0" y="23"/>
                    </a:lnTo>
                    <a:lnTo>
                      <a:pt x="0" y="23"/>
                    </a:lnTo>
                    <a:lnTo>
                      <a:pt x="0" y="23"/>
                    </a:lnTo>
                    <a:lnTo>
                      <a:pt x="0" y="23"/>
                    </a:lnTo>
                    <a:lnTo>
                      <a:pt x="0" y="23"/>
                    </a:lnTo>
                    <a:lnTo>
                      <a:pt x="0" y="23"/>
                    </a:lnTo>
                    <a:lnTo>
                      <a:pt x="0" y="23"/>
                    </a:lnTo>
                    <a:lnTo>
                      <a:pt x="0" y="23"/>
                    </a:lnTo>
                    <a:lnTo>
                      <a:pt x="0" y="23"/>
                    </a:lnTo>
                    <a:lnTo>
                      <a:pt x="0" y="23"/>
                    </a:lnTo>
                    <a:lnTo>
                      <a:pt x="0" y="23"/>
                    </a:lnTo>
                    <a:lnTo>
                      <a:pt x="9" y="23"/>
                    </a:lnTo>
                    <a:lnTo>
                      <a:pt x="9" y="23"/>
                    </a:lnTo>
                    <a:lnTo>
                      <a:pt x="9" y="23"/>
                    </a:lnTo>
                    <a:lnTo>
                      <a:pt x="9" y="23"/>
                    </a:lnTo>
                    <a:lnTo>
                      <a:pt x="9" y="23"/>
                    </a:lnTo>
                    <a:lnTo>
                      <a:pt x="9" y="23"/>
                    </a:lnTo>
                    <a:lnTo>
                      <a:pt x="9" y="23"/>
                    </a:lnTo>
                    <a:lnTo>
                      <a:pt x="9" y="23"/>
                    </a:lnTo>
                    <a:lnTo>
                      <a:pt x="9" y="12"/>
                    </a:lnTo>
                    <a:close/>
                  </a:path>
                </a:pathLst>
              </a:custGeom>
              <a:solidFill>
                <a:srgbClr val="000000"/>
              </a:solidFill>
              <a:ln w="9525">
                <a:noFill/>
                <a:round/>
                <a:headEnd/>
                <a:tailEnd/>
              </a:ln>
            </p:spPr>
            <p:txBody>
              <a:bodyPr/>
              <a:lstStyle/>
              <a:p>
                <a:endParaRPr lang="en-US"/>
              </a:p>
            </p:txBody>
          </p:sp>
          <p:sp>
            <p:nvSpPr>
              <p:cNvPr id="188449" name="Freeform 33"/>
              <p:cNvSpPr>
                <a:spLocks/>
              </p:cNvSpPr>
              <p:nvPr/>
            </p:nvSpPr>
            <p:spPr bwMode="auto">
              <a:xfrm>
                <a:off x="269" y="1356"/>
                <a:ext cx="80" cy="56"/>
              </a:xfrm>
              <a:custGeom>
                <a:avLst/>
                <a:gdLst/>
                <a:ahLst/>
                <a:cxnLst>
                  <a:cxn ang="0">
                    <a:pos x="71" y="45"/>
                  </a:cxn>
                  <a:cxn ang="0">
                    <a:pos x="71" y="45"/>
                  </a:cxn>
                  <a:cxn ang="0">
                    <a:pos x="71" y="45"/>
                  </a:cxn>
                  <a:cxn ang="0">
                    <a:pos x="62" y="45"/>
                  </a:cxn>
                  <a:cxn ang="0">
                    <a:pos x="62" y="45"/>
                  </a:cxn>
                  <a:cxn ang="0">
                    <a:pos x="54" y="34"/>
                  </a:cxn>
                  <a:cxn ang="0">
                    <a:pos x="54" y="34"/>
                  </a:cxn>
                  <a:cxn ang="0">
                    <a:pos x="54" y="34"/>
                  </a:cxn>
                  <a:cxn ang="0">
                    <a:pos x="45" y="22"/>
                  </a:cxn>
                  <a:cxn ang="0">
                    <a:pos x="45" y="22"/>
                  </a:cxn>
                  <a:cxn ang="0">
                    <a:pos x="36" y="22"/>
                  </a:cxn>
                  <a:cxn ang="0">
                    <a:pos x="36" y="11"/>
                  </a:cxn>
                  <a:cxn ang="0">
                    <a:pos x="27" y="11"/>
                  </a:cxn>
                  <a:cxn ang="0">
                    <a:pos x="27" y="11"/>
                  </a:cxn>
                  <a:cxn ang="0">
                    <a:pos x="18" y="0"/>
                  </a:cxn>
                  <a:cxn ang="0">
                    <a:pos x="9" y="0"/>
                  </a:cxn>
                  <a:cxn ang="0">
                    <a:pos x="9" y="0"/>
                  </a:cxn>
                  <a:cxn ang="0">
                    <a:pos x="9" y="11"/>
                  </a:cxn>
                  <a:cxn ang="0">
                    <a:pos x="9" y="22"/>
                  </a:cxn>
                  <a:cxn ang="0">
                    <a:pos x="18" y="22"/>
                  </a:cxn>
                  <a:cxn ang="0">
                    <a:pos x="18" y="22"/>
                  </a:cxn>
                  <a:cxn ang="0">
                    <a:pos x="27" y="22"/>
                  </a:cxn>
                  <a:cxn ang="0">
                    <a:pos x="27" y="34"/>
                  </a:cxn>
                  <a:cxn ang="0">
                    <a:pos x="36" y="34"/>
                  </a:cxn>
                  <a:cxn ang="0">
                    <a:pos x="36" y="34"/>
                  </a:cxn>
                  <a:cxn ang="0">
                    <a:pos x="36" y="34"/>
                  </a:cxn>
                  <a:cxn ang="0">
                    <a:pos x="45" y="45"/>
                  </a:cxn>
                  <a:cxn ang="0">
                    <a:pos x="45" y="45"/>
                  </a:cxn>
                  <a:cxn ang="0">
                    <a:pos x="54" y="45"/>
                  </a:cxn>
                  <a:cxn ang="0">
                    <a:pos x="54" y="56"/>
                  </a:cxn>
                  <a:cxn ang="0">
                    <a:pos x="62" y="56"/>
                  </a:cxn>
                  <a:cxn ang="0">
                    <a:pos x="62" y="56"/>
                  </a:cxn>
                  <a:cxn ang="0">
                    <a:pos x="71" y="56"/>
                  </a:cxn>
                  <a:cxn ang="0">
                    <a:pos x="71" y="45"/>
                  </a:cxn>
                  <a:cxn ang="0">
                    <a:pos x="71" y="56"/>
                  </a:cxn>
                  <a:cxn ang="0">
                    <a:pos x="80" y="56"/>
                  </a:cxn>
                  <a:cxn ang="0">
                    <a:pos x="80" y="56"/>
                  </a:cxn>
                  <a:cxn ang="0">
                    <a:pos x="80" y="56"/>
                  </a:cxn>
                  <a:cxn ang="0">
                    <a:pos x="80" y="56"/>
                  </a:cxn>
                  <a:cxn ang="0">
                    <a:pos x="80" y="56"/>
                  </a:cxn>
                  <a:cxn ang="0">
                    <a:pos x="80" y="56"/>
                  </a:cxn>
                  <a:cxn ang="0">
                    <a:pos x="80" y="56"/>
                  </a:cxn>
                  <a:cxn ang="0">
                    <a:pos x="80" y="56"/>
                  </a:cxn>
                  <a:cxn ang="0">
                    <a:pos x="80" y="45"/>
                  </a:cxn>
                  <a:cxn ang="0">
                    <a:pos x="80" y="45"/>
                  </a:cxn>
                  <a:cxn ang="0">
                    <a:pos x="80" y="45"/>
                  </a:cxn>
                  <a:cxn ang="0">
                    <a:pos x="80" y="45"/>
                  </a:cxn>
                  <a:cxn ang="0">
                    <a:pos x="80" y="45"/>
                  </a:cxn>
                  <a:cxn ang="0">
                    <a:pos x="80" y="45"/>
                  </a:cxn>
                  <a:cxn ang="0">
                    <a:pos x="71" y="45"/>
                  </a:cxn>
                  <a:cxn ang="0">
                    <a:pos x="80" y="56"/>
                  </a:cxn>
                </a:cxnLst>
                <a:rect l="0" t="0" r="r" b="b"/>
                <a:pathLst>
                  <a:path w="80" h="56">
                    <a:moveTo>
                      <a:pt x="80" y="56"/>
                    </a:moveTo>
                    <a:lnTo>
                      <a:pt x="71" y="45"/>
                    </a:lnTo>
                    <a:lnTo>
                      <a:pt x="71" y="45"/>
                    </a:lnTo>
                    <a:lnTo>
                      <a:pt x="71" y="45"/>
                    </a:lnTo>
                    <a:lnTo>
                      <a:pt x="71" y="45"/>
                    </a:lnTo>
                    <a:lnTo>
                      <a:pt x="71" y="45"/>
                    </a:lnTo>
                    <a:lnTo>
                      <a:pt x="62" y="45"/>
                    </a:lnTo>
                    <a:lnTo>
                      <a:pt x="62" y="45"/>
                    </a:lnTo>
                    <a:lnTo>
                      <a:pt x="62" y="45"/>
                    </a:lnTo>
                    <a:lnTo>
                      <a:pt x="62" y="45"/>
                    </a:lnTo>
                    <a:lnTo>
                      <a:pt x="62" y="34"/>
                    </a:lnTo>
                    <a:lnTo>
                      <a:pt x="54" y="34"/>
                    </a:lnTo>
                    <a:lnTo>
                      <a:pt x="54" y="34"/>
                    </a:lnTo>
                    <a:lnTo>
                      <a:pt x="54" y="34"/>
                    </a:lnTo>
                    <a:lnTo>
                      <a:pt x="54" y="34"/>
                    </a:lnTo>
                    <a:lnTo>
                      <a:pt x="54" y="34"/>
                    </a:lnTo>
                    <a:lnTo>
                      <a:pt x="45" y="34"/>
                    </a:lnTo>
                    <a:lnTo>
                      <a:pt x="45" y="22"/>
                    </a:lnTo>
                    <a:lnTo>
                      <a:pt x="45" y="22"/>
                    </a:lnTo>
                    <a:lnTo>
                      <a:pt x="45" y="22"/>
                    </a:lnTo>
                    <a:lnTo>
                      <a:pt x="45" y="22"/>
                    </a:lnTo>
                    <a:lnTo>
                      <a:pt x="36" y="22"/>
                    </a:lnTo>
                    <a:lnTo>
                      <a:pt x="36" y="22"/>
                    </a:lnTo>
                    <a:lnTo>
                      <a:pt x="36" y="11"/>
                    </a:lnTo>
                    <a:lnTo>
                      <a:pt x="36" y="11"/>
                    </a:lnTo>
                    <a:lnTo>
                      <a:pt x="27" y="11"/>
                    </a:lnTo>
                    <a:lnTo>
                      <a:pt x="27" y="11"/>
                    </a:lnTo>
                    <a:lnTo>
                      <a:pt x="27" y="11"/>
                    </a:lnTo>
                    <a:lnTo>
                      <a:pt x="18" y="11"/>
                    </a:lnTo>
                    <a:lnTo>
                      <a:pt x="18" y="0"/>
                    </a:lnTo>
                    <a:lnTo>
                      <a:pt x="18" y="0"/>
                    </a:lnTo>
                    <a:lnTo>
                      <a:pt x="9" y="0"/>
                    </a:lnTo>
                    <a:lnTo>
                      <a:pt x="9" y="0"/>
                    </a:lnTo>
                    <a:lnTo>
                      <a:pt x="9" y="0"/>
                    </a:lnTo>
                    <a:lnTo>
                      <a:pt x="0" y="11"/>
                    </a:lnTo>
                    <a:lnTo>
                      <a:pt x="9" y="11"/>
                    </a:lnTo>
                    <a:lnTo>
                      <a:pt x="9" y="11"/>
                    </a:lnTo>
                    <a:lnTo>
                      <a:pt x="9" y="22"/>
                    </a:lnTo>
                    <a:lnTo>
                      <a:pt x="18" y="22"/>
                    </a:lnTo>
                    <a:lnTo>
                      <a:pt x="18" y="22"/>
                    </a:lnTo>
                    <a:lnTo>
                      <a:pt x="18" y="22"/>
                    </a:lnTo>
                    <a:lnTo>
                      <a:pt x="18" y="22"/>
                    </a:lnTo>
                    <a:lnTo>
                      <a:pt x="27" y="22"/>
                    </a:lnTo>
                    <a:lnTo>
                      <a:pt x="27" y="22"/>
                    </a:lnTo>
                    <a:lnTo>
                      <a:pt x="27" y="22"/>
                    </a:lnTo>
                    <a:lnTo>
                      <a:pt x="27" y="34"/>
                    </a:lnTo>
                    <a:lnTo>
                      <a:pt x="27" y="34"/>
                    </a:lnTo>
                    <a:lnTo>
                      <a:pt x="36" y="34"/>
                    </a:lnTo>
                    <a:lnTo>
                      <a:pt x="36" y="34"/>
                    </a:lnTo>
                    <a:lnTo>
                      <a:pt x="36" y="34"/>
                    </a:lnTo>
                    <a:lnTo>
                      <a:pt x="36" y="34"/>
                    </a:lnTo>
                    <a:lnTo>
                      <a:pt x="36" y="34"/>
                    </a:lnTo>
                    <a:lnTo>
                      <a:pt x="45" y="45"/>
                    </a:lnTo>
                    <a:lnTo>
                      <a:pt x="45" y="45"/>
                    </a:lnTo>
                    <a:lnTo>
                      <a:pt x="45" y="45"/>
                    </a:lnTo>
                    <a:lnTo>
                      <a:pt x="45" y="45"/>
                    </a:lnTo>
                    <a:lnTo>
                      <a:pt x="54" y="45"/>
                    </a:lnTo>
                    <a:lnTo>
                      <a:pt x="54" y="45"/>
                    </a:lnTo>
                    <a:lnTo>
                      <a:pt x="54" y="56"/>
                    </a:lnTo>
                    <a:lnTo>
                      <a:pt x="54" y="56"/>
                    </a:lnTo>
                    <a:lnTo>
                      <a:pt x="62" y="56"/>
                    </a:lnTo>
                    <a:lnTo>
                      <a:pt x="62" y="56"/>
                    </a:lnTo>
                    <a:lnTo>
                      <a:pt x="62" y="56"/>
                    </a:lnTo>
                    <a:lnTo>
                      <a:pt x="62" y="56"/>
                    </a:lnTo>
                    <a:lnTo>
                      <a:pt x="71" y="56"/>
                    </a:lnTo>
                    <a:lnTo>
                      <a:pt x="71" y="56"/>
                    </a:lnTo>
                    <a:lnTo>
                      <a:pt x="71" y="56"/>
                    </a:lnTo>
                    <a:lnTo>
                      <a:pt x="71" y="45"/>
                    </a:lnTo>
                    <a:lnTo>
                      <a:pt x="71" y="56"/>
                    </a:lnTo>
                    <a:lnTo>
                      <a:pt x="71" y="56"/>
                    </a:lnTo>
                    <a:lnTo>
                      <a:pt x="71" y="56"/>
                    </a:lnTo>
                    <a:lnTo>
                      <a:pt x="80" y="56"/>
                    </a:lnTo>
                    <a:lnTo>
                      <a:pt x="80" y="56"/>
                    </a:lnTo>
                    <a:lnTo>
                      <a:pt x="80" y="56"/>
                    </a:lnTo>
                    <a:lnTo>
                      <a:pt x="80" y="56"/>
                    </a:lnTo>
                    <a:lnTo>
                      <a:pt x="80" y="56"/>
                    </a:lnTo>
                    <a:lnTo>
                      <a:pt x="80" y="56"/>
                    </a:lnTo>
                    <a:lnTo>
                      <a:pt x="80" y="56"/>
                    </a:lnTo>
                    <a:lnTo>
                      <a:pt x="80" y="56"/>
                    </a:lnTo>
                    <a:lnTo>
                      <a:pt x="80" y="56"/>
                    </a:lnTo>
                    <a:lnTo>
                      <a:pt x="80" y="56"/>
                    </a:lnTo>
                    <a:lnTo>
                      <a:pt x="80" y="56"/>
                    </a:lnTo>
                    <a:lnTo>
                      <a:pt x="80" y="56"/>
                    </a:lnTo>
                    <a:lnTo>
                      <a:pt x="80" y="56"/>
                    </a:lnTo>
                    <a:lnTo>
                      <a:pt x="80" y="56"/>
                    </a:lnTo>
                    <a:lnTo>
                      <a:pt x="80" y="56"/>
                    </a:lnTo>
                    <a:lnTo>
                      <a:pt x="80" y="56"/>
                    </a:lnTo>
                    <a:lnTo>
                      <a:pt x="80" y="45"/>
                    </a:lnTo>
                    <a:lnTo>
                      <a:pt x="80" y="45"/>
                    </a:lnTo>
                    <a:lnTo>
                      <a:pt x="80" y="45"/>
                    </a:lnTo>
                    <a:lnTo>
                      <a:pt x="80" y="45"/>
                    </a:lnTo>
                    <a:lnTo>
                      <a:pt x="80" y="45"/>
                    </a:lnTo>
                    <a:lnTo>
                      <a:pt x="80" y="45"/>
                    </a:lnTo>
                    <a:lnTo>
                      <a:pt x="80" y="45"/>
                    </a:lnTo>
                    <a:lnTo>
                      <a:pt x="80" y="45"/>
                    </a:lnTo>
                    <a:lnTo>
                      <a:pt x="80" y="45"/>
                    </a:lnTo>
                    <a:lnTo>
                      <a:pt x="80" y="45"/>
                    </a:lnTo>
                    <a:lnTo>
                      <a:pt x="80" y="45"/>
                    </a:lnTo>
                    <a:lnTo>
                      <a:pt x="80" y="45"/>
                    </a:lnTo>
                    <a:lnTo>
                      <a:pt x="71" y="45"/>
                    </a:lnTo>
                    <a:lnTo>
                      <a:pt x="71" y="45"/>
                    </a:lnTo>
                    <a:lnTo>
                      <a:pt x="80" y="56"/>
                    </a:lnTo>
                    <a:close/>
                  </a:path>
                </a:pathLst>
              </a:custGeom>
              <a:solidFill>
                <a:srgbClr val="000000"/>
              </a:solidFill>
              <a:ln w="9525">
                <a:noFill/>
                <a:round/>
                <a:headEnd/>
                <a:tailEnd/>
              </a:ln>
            </p:spPr>
            <p:txBody>
              <a:bodyPr/>
              <a:lstStyle/>
              <a:p>
                <a:endParaRPr lang="en-US"/>
              </a:p>
            </p:txBody>
          </p:sp>
          <p:sp>
            <p:nvSpPr>
              <p:cNvPr id="188450" name="Freeform 34"/>
              <p:cNvSpPr>
                <a:spLocks/>
              </p:cNvSpPr>
              <p:nvPr/>
            </p:nvSpPr>
            <p:spPr bwMode="auto">
              <a:xfrm>
                <a:off x="269" y="1401"/>
                <a:ext cx="80" cy="57"/>
              </a:xfrm>
              <a:custGeom>
                <a:avLst/>
                <a:gdLst/>
                <a:ahLst/>
                <a:cxnLst>
                  <a:cxn ang="0">
                    <a:pos x="9" y="57"/>
                  </a:cxn>
                  <a:cxn ang="0">
                    <a:pos x="9" y="45"/>
                  </a:cxn>
                  <a:cxn ang="0">
                    <a:pos x="18" y="45"/>
                  </a:cxn>
                  <a:cxn ang="0">
                    <a:pos x="18" y="45"/>
                  </a:cxn>
                  <a:cxn ang="0">
                    <a:pos x="18" y="45"/>
                  </a:cxn>
                  <a:cxn ang="0">
                    <a:pos x="27" y="34"/>
                  </a:cxn>
                  <a:cxn ang="0">
                    <a:pos x="36" y="34"/>
                  </a:cxn>
                  <a:cxn ang="0">
                    <a:pos x="36" y="34"/>
                  </a:cxn>
                  <a:cxn ang="0">
                    <a:pos x="45" y="34"/>
                  </a:cxn>
                  <a:cxn ang="0">
                    <a:pos x="45" y="34"/>
                  </a:cxn>
                  <a:cxn ang="0">
                    <a:pos x="54" y="34"/>
                  </a:cxn>
                  <a:cxn ang="0">
                    <a:pos x="62" y="34"/>
                  </a:cxn>
                  <a:cxn ang="0">
                    <a:pos x="62" y="34"/>
                  </a:cxn>
                  <a:cxn ang="0">
                    <a:pos x="71" y="23"/>
                  </a:cxn>
                  <a:cxn ang="0">
                    <a:pos x="71" y="23"/>
                  </a:cxn>
                  <a:cxn ang="0">
                    <a:pos x="80" y="11"/>
                  </a:cxn>
                  <a:cxn ang="0">
                    <a:pos x="80" y="11"/>
                  </a:cxn>
                  <a:cxn ang="0">
                    <a:pos x="71" y="11"/>
                  </a:cxn>
                  <a:cxn ang="0">
                    <a:pos x="62" y="11"/>
                  </a:cxn>
                  <a:cxn ang="0">
                    <a:pos x="62" y="11"/>
                  </a:cxn>
                  <a:cxn ang="0">
                    <a:pos x="62" y="11"/>
                  </a:cxn>
                  <a:cxn ang="0">
                    <a:pos x="54" y="11"/>
                  </a:cxn>
                  <a:cxn ang="0">
                    <a:pos x="54" y="23"/>
                  </a:cxn>
                  <a:cxn ang="0">
                    <a:pos x="45" y="23"/>
                  </a:cxn>
                  <a:cxn ang="0">
                    <a:pos x="45" y="23"/>
                  </a:cxn>
                  <a:cxn ang="0">
                    <a:pos x="36" y="23"/>
                  </a:cxn>
                  <a:cxn ang="0">
                    <a:pos x="27" y="23"/>
                  </a:cxn>
                  <a:cxn ang="0">
                    <a:pos x="27" y="23"/>
                  </a:cxn>
                  <a:cxn ang="0">
                    <a:pos x="18" y="23"/>
                  </a:cxn>
                  <a:cxn ang="0">
                    <a:pos x="18" y="34"/>
                  </a:cxn>
                  <a:cxn ang="0">
                    <a:pos x="9" y="34"/>
                  </a:cxn>
                  <a:cxn ang="0">
                    <a:pos x="0" y="34"/>
                  </a:cxn>
                  <a:cxn ang="0">
                    <a:pos x="0" y="45"/>
                  </a:cxn>
                  <a:cxn ang="0">
                    <a:pos x="9" y="57"/>
                  </a:cxn>
                  <a:cxn ang="0">
                    <a:pos x="0" y="45"/>
                  </a:cxn>
                  <a:cxn ang="0">
                    <a:pos x="0" y="45"/>
                  </a:cxn>
                  <a:cxn ang="0">
                    <a:pos x="0" y="57"/>
                  </a:cxn>
                  <a:cxn ang="0">
                    <a:pos x="0" y="57"/>
                  </a:cxn>
                  <a:cxn ang="0">
                    <a:pos x="0" y="57"/>
                  </a:cxn>
                  <a:cxn ang="0">
                    <a:pos x="0" y="57"/>
                  </a:cxn>
                  <a:cxn ang="0">
                    <a:pos x="0" y="57"/>
                  </a:cxn>
                  <a:cxn ang="0">
                    <a:pos x="0" y="57"/>
                  </a:cxn>
                  <a:cxn ang="0">
                    <a:pos x="0" y="57"/>
                  </a:cxn>
                  <a:cxn ang="0">
                    <a:pos x="0" y="57"/>
                  </a:cxn>
                  <a:cxn ang="0">
                    <a:pos x="0" y="57"/>
                  </a:cxn>
                  <a:cxn ang="0">
                    <a:pos x="9" y="57"/>
                  </a:cxn>
                  <a:cxn ang="0">
                    <a:pos x="9" y="57"/>
                  </a:cxn>
                  <a:cxn ang="0">
                    <a:pos x="9" y="57"/>
                  </a:cxn>
                  <a:cxn ang="0">
                    <a:pos x="9" y="57"/>
                  </a:cxn>
                  <a:cxn ang="0">
                    <a:pos x="9" y="57"/>
                  </a:cxn>
                  <a:cxn ang="0">
                    <a:pos x="0" y="45"/>
                  </a:cxn>
                </a:cxnLst>
                <a:rect l="0" t="0" r="r" b="b"/>
                <a:pathLst>
                  <a:path w="80" h="57">
                    <a:moveTo>
                      <a:pt x="0" y="45"/>
                    </a:moveTo>
                    <a:lnTo>
                      <a:pt x="9" y="57"/>
                    </a:lnTo>
                    <a:lnTo>
                      <a:pt x="9" y="57"/>
                    </a:lnTo>
                    <a:lnTo>
                      <a:pt x="9" y="45"/>
                    </a:lnTo>
                    <a:lnTo>
                      <a:pt x="9" y="45"/>
                    </a:lnTo>
                    <a:lnTo>
                      <a:pt x="18" y="45"/>
                    </a:lnTo>
                    <a:lnTo>
                      <a:pt x="18" y="45"/>
                    </a:lnTo>
                    <a:lnTo>
                      <a:pt x="18" y="45"/>
                    </a:lnTo>
                    <a:lnTo>
                      <a:pt x="18" y="45"/>
                    </a:lnTo>
                    <a:lnTo>
                      <a:pt x="18" y="45"/>
                    </a:lnTo>
                    <a:lnTo>
                      <a:pt x="27" y="45"/>
                    </a:lnTo>
                    <a:lnTo>
                      <a:pt x="27" y="34"/>
                    </a:lnTo>
                    <a:lnTo>
                      <a:pt x="27" y="34"/>
                    </a:lnTo>
                    <a:lnTo>
                      <a:pt x="36" y="34"/>
                    </a:lnTo>
                    <a:lnTo>
                      <a:pt x="36" y="34"/>
                    </a:lnTo>
                    <a:lnTo>
                      <a:pt x="36" y="34"/>
                    </a:lnTo>
                    <a:lnTo>
                      <a:pt x="36" y="34"/>
                    </a:lnTo>
                    <a:lnTo>
                      <a:pt x="45" y="34"/>
                    </a:lnTo>
                    <a:lnTo>
                      <a:pt x="45" y="34"/>
                    </a:lnTo>
                    <a:lnTo>
                      <a:pt x="45" y="34"/>
                    </a:lnTo>
                    <a:lnTo>
                      <a:pt x="54" y="34"/>
                    </a:lnTo>
                    <a:lnTo>
                      <a:pt x="54" y="34"/>
                    </a:lnTo>
                    <a:lnTo>
                      <a:pt x="54" y="34"/>
                    </a:lnTo>
                    <a:lnTo>
                      <a:pt x="62" y="34"/>
                    </a:lnTo>
                    <a:lnTo>
                      <a:pt x="62" y="34"/>
                    </a:lnTo>
                    <a:lnTo>
                      <a:pt x="62" y="34"/>
                    </a:lnTo>
                    <a:lnTo>
                      <a:pt x="71" y="23"/>
                    </a:lnTo>
                    <a:lnTo>
                      <a:pt x="71" y="23"/>
                    </a:lnTo>
                    <a:lnTo>
                      <a:pt x="71" y="23"/>
                    </a:lnTo>
                    <a:lnTo>
                      <a:pt x="71" y="23"/>
                    </a:lnTo>
                    <a:lnTo>
                      <a:pt x="80" y="23"/>
                    </a:lnTo>
                    <a:lnTo>
                      <a:pt x="80" y="11"/>
                    </a:lnTo>
                    <a:lnTo>
                      <a:pt x="80" y="11"/>
                    </a:lnTo>
                    <a:lnTo>
                      <a:pt x="80" y="11"/>
                    </a:lnTo>
                    <a:lnTo>
                      <a:pt x="71" y="0"/>
                    </a:lnTo>
                    <a:lnTo>
                      <a:pt x="71" y="11"/>
                    </a:lnTo>
                    <a:lnTo>
                      <a:pt x="71" y="11"/>
                    </a:lnTo>
                    <a:lnTo>
                      <a:pt x="62" y="11"/>
                    </a:lnTo>
                    <a:lnTo>
                      <a:pt x="62" y="11"/>
                    </a:lnTo>
                    <a:lnTo>
                      <a:pt x="62" y="11"/>
                    </a:lnTo>
                    <a:lnTo>
                      <a:pt x="62" y="11"/>
                    </a:lnTo>
                    <a:lnTo>
                      <a:pt x="62" y="11"/>
                    </a:lnTo>
                    <a:lnTo>
                      <a:pt x="62" y="11"/>
                    </a:lnTo>
                    <a:lnTo>
                      <a:pt x="54" y="11"/>
                    </a:lnTo>
                    <a:lnTo>
                      <a:pt x="54" y="23"/>
                    </a:lnTo>
                    <a:lnTo>
                      <a:pt x="54" y="23"/>
                    </a:lnTo>
                    <a:lnTo>
                      <a:pt x="54" y="23"/>
                    </a:lnTo>
                    <a:lnTo>
                      <a:pt x="45" y="23"/>
                    </a:lnTo>
                    <a:lnTo>
                      <a:pt x="45" y="23"/>
                    </a:lnTo>
                    <a:lnTo>
                      <a:pt x="45" y="23"/>
                    </a:lnTo>
                    <a:lnTo>
                      <a:pt x="36" y="23"/>
                    </a:lnTo>
                    <a:lnTo>
                      <a:pt x="36" y="23"/>
                    </a:lnTo>
                    <a:lnTo>
                      <a:pt x="36" y="23"/>
                    </a:lnTo>
                    <a:lnTo>
                      <a:pt x="27" y="23"/>
                    </a:lnTo>
                    <a:lnTo>
                      <a:pt x="27" y="23"/>
                    </a:lnTo>
                    <a:lnTo>
                      <a:pt x="27" y="23"/>
                    </a:lnTo>
                    <a:lnTo>
                      <a:pt x="18" y="23"/>
                    </a:lnTo>
                    <a:lnTo>
                      <a:pt x="18" y="23"/>
                    </a:lnTo>
                    <a:lnTo>
                      <a:pt x="18" y="34"/>
                    </a:lnTo>
                    <a:lnTo>
                      <a:pt x="18" y="34"/>
                    </a:lnTo>
                    <a:lnTo>
                      <a:pt x="9" y="34"/>
                    </a:lnTo>
                    <a:lnTo>
                      <a:pt x="9" y="34"/>
                    </a:lnTo>
                    <a:lnTo>
                      <a:pt x="9" y="34"/>
                    </a:lnTo>
                    <a:lnTo>
                      <a:pt x="0" y="34"/>
                    </a:lnTo>
                    <a:lnTo>
                      <a:pt x="0" y="45"/>
                    </a:lnTo>
                    <a:lnTo>
                      <a:pt x="0" y="45"/>
                    </a:lnTo>
                    <a:lnTo>
                      <a:pt x="0" y="45"/>
                    </a:lnTo>
                    <a:lnTo>
                      <a:pt x="9" y="57"/>
                    </a:lnTo>
                    <a:lnTo>
                      <a:pt x="0" y="45"/>
                    </a:lnTo>
                    <a:lnTo>
                      <a:pt x="0" y="45"/>
                    </a:lnTo>
                    <a:lnTo>
                      <a:pt x="0" y="45"/>
                    </a:lnTo>
                    <a:lnTo>
                      <a:pt x="0" y="45"/>
                    </a:lnTo>
                    <a:lnTo>
                      <a:pt x="0" y="57"/>
                    </a:lnTo>
                    <a:lnTo>
                      <a:pt x="0" y="57"/>
                    </a:lnTo>
                    <a:lnTo>
                      <a:pt x="0" y="57"/>
                    </a:lnTo>
                    <a:lnTo>
                      <a:pt x="0" y="57"/>
                    </a:lnTo>
                    <a:lnTo>
                      <a:pt x="0" y="57"/>
                    </a:lnTo>
                    <a:lnTo>
                      <a:pt x="0" y="57"/>
                    </a:lnTo>
                    <a:lnTo>
                      <a:pt x="0" y="57"/>
                    </a:lnTo>
                    <a:lnTo>
                      <a:pt x="0" y="57"/>
                    </a:lnTo>
                    <a:lnTo>
                      <a:pt x="0" y="57"/>
                    </a:lnTo>
                    <a:lnTo>
                      <a:pt x="0" y="57"/>
                    </a:lnTo>
                    <a:lnTo>
                      <a:pt x="0" y="57"/>
                    </a:lnTo>
                    <a:lnTo>
                      <a:pt x="0" y="57"/>
                    </a:lnTo>
                    <a:lnTo>
                      <a:pt x="0" y="57"/>
                    </a:lnTo>
                    <a:lnTo>
                      <a:pt x="0" y="57"/>
                    </a:lnTo>
                    <a:lnTo>
                      <a:pt x="0" y="57"/>
                    </a:lnTo>
                    <a:lnTo>
                      <a:pt x="0" y="57"/>
                    </a:lnTo>
                    <a:lnTo>
                      <a:pt x="0" y="57"/>
                    </a:lnTo>
                    <a:lnTo>
                      <a:pt x="0" y="57"/>
                    </a:lnTo>
                    <a:lnTo>
                      <a:pt x="9" y="57"/>
                    </a:lnTo>
                    <a:lnTo>
                      <a:pt x="9" y="57"/>
                    </a:lnTo>
                    <a:lnTo>
                      <a:pt x="9" y="57"/>
                    </a:lnTo>
                    <a:lnTo>
                      <a:pt x="9" y="57"/>
                    </a:lnTo>
                    <a:lnTo>
                      <a:pt x="9" y="57"/>
                    </a:lnTo>
                    <a:lnTo>
                      <a:pt x="9" y="57"/>
                    </a:lnTo>
                    <a:lnTo>
                      <a:pt x="9" y="57"/>
                    </a:lnTo>
                    <a:lnTo>
                      <a:pt x="9" y="57"/>
                    </a:lnTo>
                    <a:lnTo>
                      <a:pt x="9" y="57"/>
                    </a:lnTo>
                    <a:lnTo>
                      <a:pt x="9" y="57"/>
                    </a:lnTo>
                    <a:lnTo>
                      <a:pt x="9" y="57"/>
                    </a:lnTo>
                    <a:lnTo>
                      <a:pt x="0" y="45"/>
                    </a:lnTo>
                    <a:close/>
                  </a:path>
                </a:pathLst>
              </a:custGeom>
              <a:solidFill>
                <a:srgbClr val="000000"/>
              </a:solidFill>
              <a:ln w="9525">
                <a:noFill/>
                <a:round/>
                <a:headEnd/>
                <a:tailEnd/>
              </a:ln>
            </p:spPr>
            <p:txBody>
              <a:bodyPr/>
              <a:lstStyle/>
              <a:p>
                <a:endParaRPr lang="en-US"/>
              </a:p>
            </p:txBody>
          </p:sp>
          <p:sp>
            <p:nvSpPr>
              <p:cNvPr id="188451" name="Freeform 35"/>
              <p:cNvSpPr>
                <a:spLocks/>
              </p:cNvSpPr>
              <p:nvPr/>
            </p:nvSpPr>
            <p:spPr bwMode="auto">
              <a:xfrm>
                <a:off x="269" y="1446"/>
                <a:ext cx="89" cy="34"/>
              </a:xfrm>
              <a:custGeom>
                <a:avLst/>
                <a:gdLst/>
                <a:ahLst/>
                <a:cxnLst>
                  <a:cxn ang="0">
                    <a:pos x="80" y="12"/>
                  </a:cxn>
                  <a:cxn ang="0">
                    <a:pos x="80" y="12"/>
                  </a:cxn>
                  <a:cxn ang="0">
                    <a:pos x="71" y="12"/>
                  </a:cxn>
                  <a:cxn ang="0">
                    <a:pos x="71" y="12"/>
                  </a:cxn>
                  <a:cxn ang="0">
                    <a:pos x="62" y="12"/>
                  </a:cxn>
                  <a:cxn ang="0">
                    <a:pos x="62" y="12"/>
                  </a:cxn>
                  <a:cxn ang="0">
                    <a:pos x="62" y="12"/>
                  </a:cxn>
                  <a:cxn ang="0">
                    <a:pos x="54" y="12"/>
                  </a:cxn>
                  <a:cxn ang="0">
                    <a:pos x="54" y="12"/>
                  </a:cxn>
                  <a:cxn ang="0">
                    <a:pos x="45" y="0"/>
                  </a:cxn>
                  <a:cxn ang="0">
                    <a:pos x="36" y="0"/>
                  </a:cxn>
                  <a:cxn ang="0">
                    <a:pos x="36" y="0"/>
                  </a:cxn>
                  <a:cxn ang="0">
                    <a:pos x="27" y="0"/>
                  </a:cxn>
                  <a:cxn ang="0">
                    <a:pos x="27" y="0"/>
                  </a:cxn>
                  <a:cxn ang="0">
                    <a:pos x="18" y="0"/>
                  </a:cxn>
                  <a:cxn ang="0">
                    <a:pos x="9" y="0"/>
                  </a:cxn>
                  <a:cxn ang="0">
                    <a:pos x="0" y="0"/>
                  </a:cxn>
                  <a:cxn ang="0">
                    <a:pos x="9" y="12"/>
                  </a:cxn>
                  <a:cxn ang="0">
                    <a:pos x="9" y="12"/>
                  </a:cxn>
                  <a:cxn ang="0">
                    <a:pos x="18" y="12"/>
                  </a:cxn>
                  <a:cxn ang="0">
                    <a:pos x="27" y="12"/>
                  </a:cxn>
                  <a:cxn ang="0">
                    <a:pos x="27" y="12"/>
                  </a:cxn>
                  <a:cxn ang="0">
                    <a:pos x="36" y="12"/>
                  </a:cxn>
                  <a:cxn ang="0">
                    <a:pos x="36" y="23"/>
                  </a:cxn>
                  <a:cxn ang="0">
                    <a:pos x="45" y="23"/>
                  </a:cxn>
                  <a:cxn ang="0">
                    <a:pos x="45" y="23"/>
                  </a:cxn>
                  <a:cxn ang="0">
                    <a:pos x="54" y="23"/>
                  </a:cxn>
                  <a:cxn ang="0">
                    <a:pos x="54" y="23"/>
                  </a:cxn>
                  <a:cxn ang="0">
                    <a:pos x="62" y="23"/>
                  </a:cxn>
                  <a:cxn ang="0">
                    <a:pos x="62" y="34"/>
                  </a:cxn>
                  <a:cxn ang="0">
                    <a:pos x="71" y="34"/>
                  </a:cxn>
                  <a:cxn ang="0">
                    <a:pos x="80" y="34"/>
                  </a:cxn>
                  <a:cxn ang="0">
                    <a:pos x="80" y="34"/>
                  </a:cxn>
                  <a:cxn ang="0">
                    <a:pos x="80" y="23"/>
                  </a:cxn>
                  <a:cxn ang="0">
                    <a:pos x="89" y="23"/>
                  </a:cxn>
                  <a:cxn ang="0">
                    <a:pos x="89" y="23"/>
                  </a:cxn>
                  <a:cxn ang="0">
                    <a:pos x="89" y="23"/>
                  </a:cxn>
                  <a:cxn ang="0">
                    <a:pos x="89" y="23"/>
                  </a:cxn>
                  <a:cxn ang="0">
                    <a:pos x="89" y="23"/>
                  </a:cxn>
                  <a:cxn ang="0">
                    <a:pos x="89" y="23"/>
                  </a:cxn>
                  <a:cxn ang="0">
                    <a:pos x="89" y="23"/>
                  </a:cxn>
                  <a:cxn ang="0">
                    <a:pos x="89" y="23"/>
                  </a:cxn>
                  <a:cxn ang="0">
                    <a:pos x="89" y="23"/>
                  </a:cxn>
                  <a:cxn ang="0">
                    <a:pos x="89" y="12"/>
                  </a:cxn>
                  <a:cxn ang="0">
                    <a:pos x="89" y="12"/>
                  </a:cxn>
                  <a:cxn ang="0">
                    <a:pos x="89" y="12"/>
                  </a:cxn>
                  <a:cxn ang="0">
                    <a:pos x="89" y="12"/>
                  </a:cxn>
                  <a:cxn ang="0">
                    <a:pos x="89" y="12"/>
                  </a:cxn>
                  <a:cxn ang="0">
                    <a:pos x="80" y="12"/>
                  </a:cxn>
                  <a:cxn ang="0">
                    <a:pos x="80" y="12"/>
                  </a:cxn>
                  <a:cxn ang="0">
                    <a:pos x="89" y="23"/>
                  </a:cxn>
                </a:cxnLst>
                <a:rect l="0" t="0" r="r" b="b"/>
                <a:pathLst>
                  <a:path w="89" h="34">
                    <a:moveTo>
                      <a:pt x="89" y="23"/>
                    </a:moveTo>
                    <a:lnTo>
                      <a:pt x="80" y="12"/>
                    </a:lnTo>
                    <a:lnTo>
                      <a:pt x="80" y="12"/>
                    </a:lnTo>
                    <a:lnTo>
                      <a:pt x="80" y="12"/>
                    </a:lnTo>
                    <a:lnTo>
                      <a:pt x="80" y="12"/>
                    </a:lnTo>
                    <a:lnTo>
                      <a:pt x="71" y="12"/>
                    </a:lnTo>
                    <a:lnTo>
                      <a:pt x="71" y="12"/>
                    </a:lnTo>
                    <a:lnTo>
                      <a:pt x="71" y="12"/>
                    </a:lnTo>
                    <a:lnTo>
                      <a:pt x="71" y="12"/>
                    </a:lnTo>
                    <a:lnTo>
                      <a:pt x="62" y="12"/>
                    </a:lnTo>
                    <a:lnTo>
                      <a:pt x="62" y="12"/>
                    </a:lnTo>
                    <a:lnTo>
                      <a:pt x="62" y="12"/>
                    </a:lnTo>
                    <a:lnTo>
                      <a:pt x="62" y="12"/>
                    </a:lnTo>
                    <a:lnTo>
                      <a:pt x="62" y="12"/>
                    </a:lnTo>
                    <a:lnTo>
                      <a:pt x="54" y="12"/>
                    </a:lnTo>
                    <a:lnTo>
                      <a:pt x="54" y="12"/>
                    </a:lnTo>
                    <a:lnTo>
                      <a:pt x="54" y="12"/>
                    </a:lnTo>
                    <a:lnTo>
                      <a:pt x="54" y="12"/>
                    </a:lnTo>
                    <a:lnTo>
                      <a:pt x="45" y="12"/>
                    </a:lnTo>
                    <a:lnTo>
                      <a:pt x="45" y="0"/>
                    </a:lnTo>
                    <a:lnTo>
                      <a:pt x="45" y="0"/>
                    </a:lnTo>
                    <a:lnTo>
                      <a:pt x="36" y="0"/>
                    </a:lnTo>
                    <a:lnTo>
                      <a:pt x="36" y="0"/>
                    </a:lnTo>
                    <a:lnTo>
                      <a:pt x="36" y="0"/>
                    </a:lnTo>
                    <a:lnTo>
                      <a:pt x="36" y="0"/>
                    </a:lnTo>
                    <a:lnTo>
                      <a:pt x="27" y="0"/>
                    </a:lnTo>
                    <a:lnTo>
                      <a:pt x="27" y="0"/>
                    </a:lnTo>
                    <a:lnTo>
                      <a:pt x="27" y="0"/>
                    </a:lnTo>
                    <a:lnTo>
                      <a:pt x="18" y="0"/>
                    </a:lnTo>
                    <a:lnTo>
                      <a:pt x="18" y="0"/>
                    </a:lnTo>
                    <a:lnTo>
                      <a:pt x="9" y="0"/>
                    </a:lnTo>
                    <a:lnTo>
                      <a:pt x="9" y="0"/>
                    </a:lnTo>
                    <a:lnTo>
                      <a:pt x="9" y="0"/>
                    </a:lnTo>
                    <a:lnTo>
                      <a:pt x="0" y="0"/>
                    </a:lnTo>
                    <a:lnTo>
                      <a:pt x="9" y="12"/>
                    </a:lnTo>
                    <a:lnTo>
                      <a:pt x="9" y="12"/>
                    </a:lnTo>
                    <a:lnTo>
                      <a:pt x="9" y="12"/>
                    </a:lnTo>
                    <a:lnTo>
                      <a:pt x="9" y="12"/>
                    </a:lnTo>
                    <a:lnTo>
                      <a:pt x="18" y="12"/>
                    </a:lnTo>
                    <a:lnTo>
                      <a:pt x="18" y="12"/>
                    </a:lnTo>
                    <a:lnTo>
                      <a:pt x="18" y="12"/>
                    </a:lnTo>
                    <a:lnTo>
                      <a:pt x="27" y="12"/>
                    </a:lnTo>
                    <a:lnTo>
                      <a:pt x="27" y="12"/>
                    </a:lnTo>
                    <a:lnTo>
                      <a:pt x="27" y="12"/>
                    </a:lnTo>
                    <a:lnTo>
                      <a:pt x="27" y="12"/>
                    </a:lnTo>
                    <a:lnTo>
                      <a:pt x="36" y="12"/>
                    </a:lnTo>
                    <a:lnTo>
                      <a:pt x="36" y="12"/>
                    </a:lnTo>
                    <a:lnTo>
                      <a:pt x="36" y="23"/>
                    </a:lnTo>
                    <a:lnTo>
                      <a:pt x="36" y="23"/>
                    </a:lnTo>
                    <a:lnTo>
                      <a:pt x="45" y="23"/>
                    </a:lnTo>
                    <a:lnTo>
                      <a:pt x="45" y="23"/>
                    </a:lnTo>
                    <a:lnTo>
                      <a:pt x="45" y="23"/>
                    </a:lnTo>
                    <a:lnTo>
                      <a:pt x="54" y="23"/>
                    </a:lnTo>
                    <a:lnTo>
                      <a:pt x="54" y="23"/>
                    </a:lnTo>
                    <a:lnTo>
                      <a:pt x="54" y="23"/>
                    </a:lnTo>
                    <a:lnTo>
                      <a:pt x="54" y="23"/>
                    </a:lnTo>
                    <a:lnTo>
                      <a:pt x="62" y="23"/>
                    </a:lnTo>
                    <a:lnTo>
                      <a:pt x="62" y="23"/>
                    </a:lnTo>
                    <a:lnTo>
                      <a:pt x="62" y="34"/>
                    </a:lnTo>
                    <a:lnTo>
                      <a:pt x="62" y="34"/>
                    </a:lnTo>
                    <a:lnTo>
                      <a:pt x="71" y="34"/>
                    </a:lnTo>
                    <a:lnTo>
                      <a:pt x="71" y="34"/>
                    </a:lnTo>
                    <a:lnTo>
                      <a:pt x="71" y="34"/>
                    </a:lnTo>
                    <a:lnTo>
                      <a:pt x="80" y="34"/>
                    </a:lnTo>
                    <a:lnTo>
                      <a:pt x="80" y="34"/>
                    </a:lnTo>
                    <a:lnTo>
                      <a:pt x="80" y="34"/>
                    </a:lnTo>
                    <a:lnTo>
                      <a:pt x="89" y="23"/>
                    </a:lnTo>
                    <a:lnTo>
                      <a:pt x="80" y="23"/>
                    </a:lnTo>
                    <a:lnTo>
                      <a:pt x="89" y="23"/>
                    </a:lnTo>
                    <a:lnTo>
                      <a:pt x="89" y="23"/>
                    </a:lnTo>
                    <a:lnTo>
                      <a:pt x="89" y="23"/>
                    </a:lnTo>
                    <a:lnTo>
                      <a:pt x="89" y="23"/>
                    </a:lnTo>
                    <a:lnTo>
                      <a:pt x="89" y="23"/>
                    </a:lnTo>
                    <a:lnTo>
                      <a:pt x="89" y="23"/>
                    </a:lnTo>
                    <a:lnTo>
                      <a:pt x="89" y="23"/>
                    </a:lnTo>
                    <a:lnTo>
                      <a:pt x="89" y="23"/>
                    </a:lnTo>
                    <a:lnTo>
                      <a:pt x="89" y="23"/>
                    </a:lnTo>
                    <a:lnTo>
                      <a:pt x="89" y="23"/>
                    </a:lnTo>
                    <a:lnTo>
                      <a:pt x="89" y="23"/>
                    </a:lnTo>
                    <a:lnTo>
                      <a:pt x="89" y="23"/>
                    </a:lnTo>
                    <a:lnTo>
                      <a:pt x="89" y="23"/>
                    </a:lnTo>
                    <a:lnTo>
                      <a:pt x="89" y="23"/>
                    </a:lnTo>
                    <a:lnTo>
                      <a:pt x="89" y="23"/>
                    </a:lnTo>
                    <a:lnTo>
                      <a:pt x="89" y="23"/>
                    </a:lnTo>
                    <a:lnTo>
                      <a:pt x="89" y="23"/>
                    </a:lnTo>
                    <a:lnTo>
                      <a:pt x="89" y="23"/>
                    </a:lnTo>
                    <a:lnTo>
                      <a:pt x="89" y="23"/>
                    </a:lnTo>
                    <a:lnTo>
                      <a:pt x="89" y="12"/>
                    </a:lnTo>
                    <a:lnTo>
                      <a:pt x="89" y="12"/>
                    </a:lnTo>
                    <a:lnTo>
                      <a:pt x="89" y="12"/>
                    </a:lnTo>
                    <a:lnTo>
                      <a:pt x="89" y="12"/>
                    </a:lnTo>
                    <a:lnTo>
                      <a:pt x="89" y="12"/>
                    </a:lnTo>
                    <a:lnTo>
                      <a:pt x="89" y="12"/>
                    </a:lnTo>
                    <a:lnTo>
                      <a:pt x="89" y="12"/>
                    </a:lnTo>
                    <a:lnTo>
                      <a:pt x="89" y="12"/>
                    </a:lnTo>
                    <a:lnTo>
                      <a:pt x="89" y="12"/>
                    </a:lnTo>
                    <a:lnTo>
                      <a:pt x="80" y="12"/>
                    </a:lnTo>
                    <a:lnTo>
                      <a:pt x="80" y="12"/>
                    </a:lnTo>
                    <a:lnTo>
                      <a:pt x="80" y="12"/>
                    </a:lnTo>
                    <a:lnTo>
                      <a:pt x="80" y="12"/>
                    </a:lnTo>
                    <a:lnTo>
                      <a:pt x="80" y="12"/>
                    </a:lnTo>
                    <a:lnTo>
                      <a:pt x="89" y="23"/>
                    </a:lnTo>
                    <a:close/>
                  </a:path>
                </a:pathLst>
              </a:custGeom>
              <a:solidFill>
                <a:srgbClr val="000000"/>
              </a:solidFill>
              <a:ln w="9525">
                <a:noFill/>
                <a:round/>
                <a:headEnd/>
                <a:tailEnd/>
              </a:ln>
            </p:spPr>
            <p:txBody>
              <a:bodyPr/>
              <a:lstStyle/>
              <a:p>
                <a:endParaRPr lang="en-US"/>
              </a:p>
            </p:txBody>
          </p:sp>
          <p:sp>
            <p:nvSpPr>
              <p:cNvPr id="188452" name="Freeform 36"/>
              <p:cNvSpPr>
                <a:spLocks/>
              </p:cNvSpPr>
              <p:nvPr/>
            </p:nvSpPr>
            <p:spPr bwMode="auto">
              <a:xfrm>
                <a:off x="296" y="1469"/>
                <a:ext cx="62" cy="68"/>
              </a:xfrm>
              <a:custGeom>
                <a:avLst/>
                <a:gdLst/>
                <a:ahLst/>
                <a:cxnLst>
                  <a:cxn ang="0">
                    <a:pos x="9" y="68"/>
                  </a:cxn>
                  <a:cxn ang="0">
                    <a:pos x="9" y="57"/>
                  </a:cxn>
                  <a:cxn ang="0">
                    <a:pos x="9" y="57"/>
                  </a:cxn>
                  <a:cxn ang="0">
                    <a:pos x="18" y="57"/>
                  </a:cxn>
                  <a:cxn ang="0">
                    <a:pos x="18" y="45"/>
                  </a:cxn>
                  <a:cxn ang="0">
                    <a:pos x="18" y="45"/>
                  </a:cxn>
                  <a:cxn ang="0">
                    <a:pos x="27" y="45"/>
                  </a:cxn>
                  <a:cxn ang="0">
                    <a:pos x="27" y="45"/>
                  </a:cxn>
                  <a:cxn ang="0">
                    <a:pos x="35" y="34"/>
                  </a:cxn>
                  <a:cxn ang="0">
                    <a:pos x="44" y="34"/>
                  </a:cxn>
                  <a:cxn ang="0">
                    <a:pos x="44" y="34"/>
                  </a:cxn>
                  <a:cxn ang="0">
                    <a:pos x="53" y="23"/>
                  </a:cxn>
                  <a:cxn ang="0">
                    <a:pos x="53" y="23"/>
                  </a:cxn>
                  <a:cxn ang="0">
                    <a:pos x="62" y="23"/>
                  </a:cxn>
                  <a:cxn ang="0">
                    <a:pos x="62" y="11"/>
                  </a:cxn>
                  <a:cxn ang="0">
                    <a:pos x="62" y="0"/>
                  </a:cxn>
                  <a:cxn ang="0">
                    <a:pos x="62" y="0"/>
                  </a:cxn>
                  <a:cxn ang="0">
                    <a:pos x="53" y="0"/>
                  </a:cxn>
                  <a:cxn ang="0">
                    <a:pos x="53" y="0"/>
                  </a:cxn>
                  <a:cxn ang="0">
                    <a:pos x="44" y="11"/>
                  </a:cxn>
                  <a:cxn ang="0">
                    <a:pos x="44" y="11"/>
                  </a:cxn>
                  <a:cxn ang="0">
                    <a:pos x="44" y="11"/>
                  </a:cxn>
                  <a:cxn ang="0">
                    <a:pos x="35" y="23"/>
                  </a:cxn>
                  <a:cxn ang="0">
                    <a:pos x="35" y="23"/>
                  </a:cxn>
                  <a:cxn ang="0">
                    <a:pos x="27" y="23"/>
                  </a:cxn>
                  <a:cxn ang="0">
                    <a:pos x="27" y="23"/>
                  </a:cxn>
                  <a:cxn ang="0">
                    <a:pos x="18" y="34"/>
                  </a:cxn>
                  <a:cxn ang="0">
                    <a:pos x="18" y="34"/>
                  </a:cxn>
                  <a:cxn ang="0">
                    <a:pos x="9" y="34"/>
                  </a:cxn>
                  <a:cxn ang="0">
                    <a:pos x="9" y="45"/>
                  </a:cxn>
                  <a:cxn ang="0">
                    <a:pos x="0" y="45"/>
                  </a:cxn>
                  <a:cxn ang="0">
                    <a:pos x="0" y="57"/>
                  </a:cxn>
                  <a:cxn ang="0">
                    <a:pos x="0" y="57"/>
                  </a:cxn>
                  <a:cxn ang="0">
                    <a:pos x="9" y="68"/>
                  </a:cxn>
                  <a:cxn ang="0">
                    <a:pos x="0" y="68"/>
                  </a:cxn>
                  <a:cxn ang="0">
                    <a:pos x="0" y="68"/>
                  </a:cxn>
                  <a:cxn ang="0">
                    <a:pos x="0" y="68"/>
                  </a:cxn>
                  <a:cxn ang="0">
                    <a:pos x="0" y="68"/>
                  </a:cxn>
                  <a:cxn ang="0">
                    <a:pos x="0" y="68"/>
                  </a:cxn>
                  <a:cxn ang="0">
                    <a:pos x="0" y="68"/>
                  </a:cxn>
                  <a:cxn ang="0">
                    <a:pos x="0" y="68"/>
                  </a:cxn>
                  <a:cxn ang="0">
                    <a:pos x="0" y="68"/>
                  </a:cxn>
                  <a:cxn ang="0">
                    <a:pos x="0" y="68"/>
                  </a:cxn>
                  <a:cxn ang="0">
                    <a:pos x="9" y="68"/>
                  </a:cxn>
                  <a:cxn ang="0">
                    <a:pos x="9" y="68"/>
                  </a:cxn>
                  <a:cxn ang="0">
                    <a:pos x="9" y="68"/>
                  </a:cxn>
                  <a:cxn ang="0">
                    <a:pos x="9" y="68"/>
                  </a:cxn>
                  <a:cxn ang="0">
                    <a:pos x="9" y="68"/>
                  </a:cxn>
                  <a:cxn ang="0">
                    <a:pos x="9" y="68"/>
                  </a:cxn>
                  <a:cxn ang="0">
                    <a:pos x="9" y="68"/>
                  </a:cxn>
                  <a:cxn ang="0">
                    <a:pos x="0" y="57"/>
                  </a:cxn>
                </a:cxnLst>
                <a:rect l="0" t="0" r="r" b="b"/>
                <a:pathLst>
                  <a:path w="62" h="68">
                    <a:moveTo>
                      <a:pt x="0" y="57"/>
                    </a:moveTo>
                    <a:lnTo>
                      <a:pt x="9" y="68"/>
                    </a:lnTo>
                    <a:lnTo>
                      <a:pt x="9" y="68"/>
                    </a:lnTo>
                    <a:lnTo>
                      <a:pt x="9" y="57"/>
                    </a:lnTo>
                    <a:lnTo>
                      <a:pt x="9" y="57"/>
                    </a:lnTo>
                    <a:lnTo>
                      <a:pt x="9" y="57"/>
                    </a:lnTo>
                    <a:lnTo>
                      <a:pt x="18" y="57"/>
                    </a:lnTo>
                    <a:lnTo>
                      <a:pt x="18" y="57"/>
                    </a:lnTo>
                    <a:lnTo>
                      <a:pt x="18" y="57"/>
                    </a:lnTo>
                    <a:lnTo>
                      <a:pt x="18" y="45"/>
                    </a:lnTo>
                    <a:lnTo>
                      <a:pt x="18" y="45"/>
                    </a:lnTo>
                    <a:lnTo>
                      <a:pt x="18" y="45"/>
                    </a:lnTo>
                    <a:lnTo>
                      <a:pt x="27" y="45"/>
                    </a:lnTo>
                    <a:lnTo>
                      <a:pt x="27" y="45"/>
                    </a:lnTo>
                    <a:lnTo>
                      <a:pt x="27" y="45"/>
                    </a:lnTo>
                    <a:lnTo>
                      <a:pt x="27" y="45"/>
                    </a:lnTo>
                    <a:lnTo>
                      <a:pt x="35" y="34"/>
                    </a:lnTo>
                    <a:lnTo>
                      <a:pt x="35" y="34"/>
                    </a:lnTo>
                    <a:lnTo>
                      <a:pt x="35" y="34"/>
                    </a:lnTo>
                    <a:lnTo>
                      <a:pt x="44" y="34"/>
                    </a:lnTo>
                    <a:lnTo>
                      <a:pt x="44" y="34"/>
                    </a:lnTo>
                    <a:lnTo>
                      <a:pt x="44" y="34"/>
                    </a:lnTo>
                    <a:lnTo>
                      <a:pt x="44" y="34"/>
                    </a:lnTo>
                    <a:lnTo>
                      <a:pt x="53" y="23"/>
                    </a:lnTo>
                    <a:lnTo>
                      <a:pt x="53" y="23"/>
                    </a:lnTo>
                    <a:lnTo>
                      <a:pt x="53" y="23"/>
                    </a:lnTo>
                    <a:lnTo>
                      <a:pt x="53" y="23"/>
                    </a:lnTo>
                    <a:lnTo>
                      <a:pt x="62" y="23"/>
                    </a:lnTo>
                    <a:lnTo>
                      <a:pt x="62" y="11"/>
                    </a:lnTo>
                    <a:lnTo>
                      <a:pt x="62" y="11"/>
                    </a:lnTo>
                    <a:lnTo>
                      <a:pt x="62" y="11"/>
                    </a:lnTo>
                    <a:lnTo>
                      <a:pt x="62" y="0"/>
                    </a:lnTo>
                    <a:lnTo>
                      <a:pt x="62" y="0"/>
                    </a:lnTo>
                    <a:lnTo>
                      <a:pt x="62" y="0"/>
                    </a:lnTo>
                    <a:lnTo>
                      <a:pt x="53" y="0"/>
                    </a:lnTo>
                    <a:lnTo>
                      <a:pt x="53" y="0"/>
                    </a:lnTo>
                    <a:lnTo>
                      <a:pt x="53" y="0"/>
                    </a:lnTo>
                    <a:lnTo>
                      <a:pt x="53" y="0"/>
                    </a:lnTo>
                    <a:lnTo>
                      <a:pt x="53" y="11"/>
                    </a:lnTo>
                    <a:lnTo>
                      <a:pt x="44" y="11"/>
                    </a:lnTo>
                    <a:lnTo>
                      <a:pt x="44" y="11"/>
                    </a:lnTo>
                    <a:lnTo>
                      <a:pt x="44" y="11"/>
                    </a:lnTo>
                    <a:lnTo>
                      <a:pt x="44" y="11"/>
                    </a:lnTo>
                    <a:lnTo>
                      <a:pt x="44" y="11"/>
                    </a:lnTo>
                    <a:lnTo>
                      <a:pt x="44" y="11"/>
                    </a:lnTo>
                    <a:lnTo>
                      <a:pt x="35" y="23"/>
                    </a:lnTo>
                    <a:lnTo>
                      <a:pt x="35" y="23"/>
                    </a:lnTo>
                    <a:lnTo>
                      <a:pt x="35" y="23"/>
                    </a:lnTo>
                    <a:lnTo>
                      <a:pt x="35" y="23"/>
                    </a:lnTo>
                    <a:lnTo>
                      <a:pt x="27" y="23"/>
                    </a:lnTo>
                    <a:lnTo>
                      <a:pt x="27" y="23"/>
                    </a:lnTo>
                    <a:lnTo>
                      <a:pt x="27" y="23"/>
                    </a:lnTo>
                    <a:lnTo>
                      <a:pt x="27" y="34"/>
                    </a:lnTo>
                    <a:lnTo>
                      <a:pt x="18" y="34"/>
                    </a:lnTo>
                    <a:lnTo>
                      <a:pt x="18" y="34"/>
                    </a:lnTo>
                    <a:lnTo>
                      <a:pt x="18" y="34"/>
                    </a:lnTo>
                    <a:lnTo>
                      <a:pt x="18" y="34"/>
                    </a:lnTo>
                    <a:lnTo>
                      <a:pt x="9" y="34"/>
                    </a:lnTo>
                    <a:lnTo>
                      <a:pt x="9" y="45"/>
                    </a:lnTo>
                    <a:lnTo>
                      <a:pt x="9" y="45"/>
                    </a:lnTo>
                    <a:lnTo>
                      <a:pt x="9" y="45"/>
                    </a:lnTo>
                    <a:lnTo>
                      <a:pt x="0" y="45"/>
                    </a:lnTo>
                    <a:lnTo>
                      <a:pt x="0" y="57"/>
                    </a:lnTo>
                    <a:lnTo>
                      <a:pt x="0" y="57"/>
                    </a:lnTo>
                    <a:lnTo>
                      <a:pt x="0" y="57"/>
                    </a:lnTo>
                    <a:lnTo>
                      <a:pt x="0" y="57"/>
                    </a:lnTo>
                    <a:lnTo>
                      <a:pt x="0" y="68"/>
                    </a:lnTo>
                    <a:lnTo>
                      <a:pt x="9" y="68"/>
                    </a:lnTo>
                    <a:lnTo>
                      <a:pt x="0" y="68"/>
                    </a:lnTo>
                    <a:lnTo>
                      <a:pt x="0" y="68"/>
                    </a:lnTo>
                    <a:lnTo>
                      <a:pt x="0" y="68"/>
                    </a:lnTo>
                    <a:lnTo>
                      <a:pt x="0" y="68"/>
                    </a:lnTo>
                    <a:lnTo>
                      <a:pt x="0" y="68"/>
                    </a:lnTo>
                    <a:lnTo>
                      <a:pt x="0" y="68"/>
                    </a:lnTo>
                    <a:lnTo>
                      <a:pt x="0" y="68"/>
                    </a:lnTo>
                    <a:lnTo>
                      <a:pt x="0" y="68"/>
                    </a:lnTo>
                    <a:lnTo>
                      <a:pt x="0" y="68"/>
                    </a:lnTo>
                    <a:lnTo>
                      <a:pt x="0" y="68"/>
                    </a:lnTo>
                    <a:lnTo>
                      <a:pt x="0" y="68"/>
                    </a:lnTo>
                    <a:lnTo>
                      <a:pt x="0" y="68"/>
                    </a:lnTo>
                    <a:lnTo>
                      <a:pt x="0" y="68"/>
                    </a:lnTo>
                    <a:lnTo>
                      <a:pt x="0" y="68"/>
                    </a:lnTo>
                    <a:lnTo>
                      <a:pt x="0" y="68"/>
                    </a:lnTo>
                    <a:lnTo>
                      <a:pt x="0" y="68"/>
                    </a:lnTo>
                    <a:lnTo>
                      <a:pt x="0" y="68"/>
                    </a:lnTo>
                    <a:lnTo>
                      <a:pt x="0" y="68"/>
                    </a:lnTo>
                    <a:lnTo>
                      <a:pt x="9" y="68"/>
                    </a:lnTo>
                    <a:lnTo>
                      <a:pt x="9" y="68"/>
                    </a:lnTo>
                    <a:lnTo>
                      <a:pt x="9" y="68"/>
                    </a:lnTo>
                    <a:lnTo>
                      <a:pt x="9" y="68"/>
                    </a:lnTo>
                    <a:lnTo>
                      <a:pt x="9" y="68"/>
                    </a:lnTo>
                    <a:lnTo>
                      <a:pt x="9" y="68"/>
                    </a:lnTo>
                    <a:lnTo>
                      <a:pt x="9" y="68"/>
                    </a:lnTo>
                    <a:lnTo>
                      <a:pt x="9" y="68"/>
                    </a:lnTo>
                    <a:lnTo>
                      <a:pt x="9" y="68"/>
                    </a:lnTo>
                    <a:lnTo>
                      <a:pt x="9" y="68"/>
                    </a:lnTo>
                    <a:lnTo>
                      <a:pt x="9" y="68"/>
                    </a:lnTo>
                    <a:lnTo>
                      <a:pt x="9" y="68"/>
                    </a:lnTo>
                    <a:lnTo>
                      <a:pt x="9" y="68"/>
                    </a:lnTo>
                    <a:lnTo>
                      <a:pt x="9" y="68"/>
                    </a:lnTo>
                    <a:lnTo>
                      <a:pt x="9" y="68"/>
                    </a:lnTo>
                    <a:lnTo>
                      <a:pt x="0" y="57"/>
                    </a:lnTo>
                    <a:close/>
                  </a:path>
                </a:pathLst>
              </a:custGeom>
              <a:solidFill>
                <a:srgbClr val="000000"/>
              </a:solidFill>
              <a:ln w="9525">
                <a:noFill/>
                <a:round/>
                <a:headEnd/>
                <a:tailEnd/>
              </a:ln>
            </p:spPr>
            <p:txBody>
              <a:bodyPr/>
              <a:lstStyle/>
              <a:p>
                <a:endParaRPr lang="en-US"/>
              </a:p>
            </p:txBody>
          </p:sp>
          <p:sp>
            <p:nvSpPr>
              <p:cNvPr id="188453" name="Freeform 37"/>
              <p:cNvSpPr>
                <a:spLocks/>
              </p:cNvSpPr>
              <p:nvPr/>
            </p:nvSpPr>
            <p:spPr bwMode="auto">
              <a:xfrm>
                <a:off x="296" y="1514"/>
                <a:ext cx="89" cy="23"/>
              </a:xfrm>
              <a:custGeom>
                <a:avLst/>
                <a:gdLst/>
                <a:ahLst/>
                <a:cxnLst>
                  <a:cxn ang="0">
                    <a:pos x="80" y="0"/>
                  </a:cxn>
                  <a:cxn ang="0">
                    <a:pos x="80" y="0"/>
                  </a:cxn>
                  <a:cxn ang="0">
                    <a:pos x="71" y="0"/>
                  </a:cxn>
                  <a:cxn ang="0">
                    <a:pos x="71" y="0"/>
                  </a:cxn>
                  <a:cxn ang="0">
                    <a:pos x="62" y="0"/>
                  </a:cxn>
                  <a:cxn ang="0">
                    <a:pos x="62" y="12"/>
                  </a:cxn>
                  <a:cxn ang="0">
                    <a:pos x="53" y="12"/>
                  </a:cxn>
                  <a:cxn ang="0">
                    <a:pos x="53" y="12"/>
                  </a:cxn>
                  <a:cxn ang="0">
                    <a:pos x="44" y="0"/>
                  </a:cxn>
                  <a:cxn ang="0">
                    <a:pos x="44" y="0"/>
                  </a:cxn>
                  <a:cxn ang="0">
                    <a:pos x="35" y="0"/>
                  </a:cxn>
                  <a:cxn ang="0">
                    <a:pos x="35" y="0"/>
                  </a:cxn>
                  <a:cxn ang="0">
                    <a:pos x="27" y="12"/>
                  </a:cxn>
                  <a:cxn ang="0">
                    <a:pos x="18" y="12"/>
                  </a:cxn>
                  <a:cxn ang="0">
                    <a:pos x="9" y="12"/>
                  </a:cxn>
                  <a:cxn ang="0">
                    <a:pos x="9" y="12"/>
                  </a:cxn>
                  <a:cxn ang="0">
                    <a:pos x="0" y="12"/>
                  </a:cxn>
                  <a:cxn ang="0">
                    <a:pos x="9" y="23"/>
                  </a:cxn>
                  <a:cxn ang="0">
                    <a:pos x="18" y="23"/>
                  </a:cxn>
                  <a:cxn ang="0">
                    <a:pos x="18" y="23"/>
                  </a:cxn>
                  <a:cxn ang="0">
                    <a:pos x="27" y="23"/>
                  </a:cxn>
                  <a:cxn ang="0">
                    <a:pos x="27" y="23"/>
                  </a:cxn>
                  <a:cxn ang="0">
                    <a:pos x="35" y="23"/>
                  </a:cxn>
                  <a:cxn ang="0">
                    <a:pos x="35" y="23"/>
                  </a:cxn>
                  <a:cxn ang="0">
                    <a:pos x="44" y="23"/>
                  </a:cxn>
                  <a:cxn ang="0">
                    <a:pos x="53" y="23"/>
                  </a:cxn>
                  <a:cxn ang="0">
                    <a:pos x="53" y="23"/>
                  </a:cxn>
                  <a:cxn ang="0">
                    <a:pos x="62" y="23"/>
                  </a:cxn>
                  <a:cxn ang="0">
                    <a:pos x="62" y="23"/>
                  </a:cxn>
                  <a:cxn ang="0">
                    <a:pos x="71" y="23"/>
                  </a:cxn>
                  <a:cxn ang="0">
                    <a:pos x="71" y="23"/>
                  </a:cxn>
                  <a:cxn ang="0">
                    <a:pos x="80" y="12"/>
                  </a:cxn>
                  <a:cxn ang="0">
                    <a:pos x="89" y="12"/>
                  </a:cxn>
                  <a:cxn ang="0">
                    <a:pos x="80" y="12"/>
                  </a:cxn>
                  <a:cxn ang="0">
                    <a:pos x="89" y="12"/>
                  </a:cxn>
                  <a:cxn ang="0">
                    <a:pos x="89" y="12"/>
                  </a:cxn>
                  <a:cxn ang="0">
                    <a:pos x="89" y="12"/>
                  </a:cxn>
                  <a:cxn ang="0">
                    <a:pos x="89" y="12"/>
                  </a:cxn>
                  <a:cxn ang="0">
                    <a:pos x="89" y="0"/>
                  </a:cxn>
                  <a:cxn ang="0">
                    <a:pos x="89" y="0"/>
                  </a:cxn>
                  <a:cxn ang="0">
                    <a:pos x="89" y="0"/>
                  </a:cxn>
                  <a:cxn ang="0">
                    <a:pos x="89" y="0"/>
                  </a:cxn>
                  <a:cxn ang="0">
                    <a:pos x="89" y="0"/>
                  </a:cxn>
                  <a:cxn ang="0">
                    <a:pos x="89" y="0"/>
                  </a:cxn>
                  <a:cxn ang="0">
                    <a:pos x="89" y="0"/>
                  </a:cxn>
                  <a:cxn ang="0">
                    <a:pos x="89" y="0"/>
                  </a:cxn>
                  <a:cxn ang="0">
                    <a:pos x="80" y="0"/>
                  </a:cxn>
                  <a:cxn ang="0">
                    <a:pos x="80" y="0"/>
                  </a:cxn>
                  <a:cxn ang="0">
                    <a:pos x="80" y="0"/>
                  </a:cxn>
                  <a:cxn ang="0">
                    <a:pos x="80" y="0"/>
                  </a:cxn>
                  <a:cxn ang="0">
                    <a:pos x="89" y="0"/>
                  </a:cxn>
                </a:cxnLst>
                <a:rect l="0" t="0" r="r" b="b"/>
                <a:pathLst>
                  <a:path w="89" h="23">
                    <a:moveTo>
                      <a:pt x="89" y="0"/>
                    </a:moveTo>
                    <a:lnTo>
                      <a:pt x="80" y="0"/>
                    </a:lnTo>
                    <a:lnTo>
                      <a:pt x="80" y="0"/>
                    </a:lnTo>
                    <a:lnTo>
                      <a:pt x="80" y="0"/>
                    </a:lnTo>
                    <a:lnTo>
                      <a:pt x="71" y="0"/>
                    </a:lnTo>
                    <a:lnTo>
                      <a:pt x="71" y="0"/>
                    </a:lnTo>
                    <a:lnTo>
                      <a:pt x="71" y="0"/>
                    </a:lnTo>
                    <a:lnTo>
                      <a:pt x="71" y="0"/>
                    </a:lnTo>
                    <a:lnTo>
                      <a:pt x="71" y="0"/>
                    </a:lnTo>
                    <a:lnTo>
                      <a:pt x="62" y="0"/>
                    </a:lnTo>
                    <a:lnTo>
                      <a:pt x="62" y="12"/>
                    </a:lnTo>
                    <a:lnTo>
                      <a:pt x="62" y="12"/>
                    </a:lnTo>
                    <a:lnTo>
                      <a:pt x="62" y="12"/>
                    </a:lnTo>
                    <a:lnTo>
                      <a:pt x="53" y="12"/>
                    </a:lnTo>
                    <a:lnTo>
                      <a:pt x="53" y="12"/>
                    </a:lnTo>
                    <a:lnTo>
                      <a:pt x="53" y="12"/>
                    </a:lnTo>
                    <a:lnTo>
                      <a:pt x="53" y="12"/>
                    </a:lnTo>
                    <a:lnTo>
                      <a:pt x="44" y="0"/>
                    </a:lnTo>
                    <a:lnTo>
                      <a:pt x="44" y="0"/>
                    </a:lnTo>
                    <a:lnTo>
                      <a:pt x="44" y="0"/>
                    </a:lnTo>
                    <a:lnTo>
                      <a:pt x="35" y="0"/>
                    </a:lnTo>
                    <a:lnTo>
                      <a:pt x="35" y="0"/>
                    </a:lnTo>
                    <a:lnTo>
                      <a:pt x="35" y="0"/>
                    </a:lnTo>
                    <a:lnTo>
                      <a:pt x="35" y="0"/>
                    </a:lnTo>
                    <a:lnTo>
                      <a:pt x="27" y="0"/>
                    </a:lnTo>
                    <a:lnTo>
                      <a:pt x="27" y="12"/>
                    </a:lnTo>
                    <a:lnTo>
                      <a:pt x="27" y="12"/>
                    </a:lnTo>
                    <a:lnTo>
                      <a:pt x="18" y="12"/>
                    </a:lnTo>
                    <a:lnTo>
                      <a:pt x="18" y="12"/>
                    </a:lnTo>
                    <a:lnTo>
                      <a:pt x="9" y="12"/>
                    </a:lnTo>
                    <a:lnTo>
                      <a:pt x="9" y="12"/>
                    </a:lnTo>
                    <a:lnTo>
                      <a:pt x="9" y="12"/>
                    </a:lnTo>
                    <a:lnTo>
                      <a:pt x="0" y="12"/>
                    </a:lnTo>
                    <a:lnTo>
                      <a:pt x="0" y="12"/>
                    </a:lnTo>
                    <a:lnTo>
                      <a:pt x="9" y="23"/>
                    </a:lnTo>
                    <a:lnTo>
                      <a:pt x="9" y="23"/>
                    </a:lnTo>
                    <a:lnTo>
                      <a:pt x="9" y="23"/>
                    </a:lnTo>
                    <a:lnTo>
                      <a:pt x="18" y="23"/>
                    </a:lnTo>
                    <a:lnTo>
                      <a:pt x="18" y="23"/>
                    </a:lnTo>
                    <a:lnTo>
                      <a:pt x="18" y="23"/>
                    </a:lnTo>
                    <a:lnTo>
                      <a:pt x="18" y="23"/>
                    </a:lnTo>
                    <a:lnTo>
                      <a:pt x="27" y="23"/>
                    </a:lnTo>
                    <a:lnTo>
                      <a:pt x="27" y="23"/>
                    </a:lnTo>
                    <a:lnTo>
                      <a:pt x="27" y="23"/>
                    </a:lnTo>
                    <a:lnTo>
                      <a:pt x="35" y="23"/>
                    </a:lnTo>
                    <a:lnTo>
                      <a:pt x="35" y="23"/>
                    </a:lnTo>
                    <a:lnTo>
                      <a:pt x="35" y="23"/>
                    </a:lnTo>
                    <a:lnTo>
                      <a:pt x="35" y="23"/>
                    </a:lnTo>
                    <a:lnTo>
                      <a:pt x="44" y="23"/>
                    </a:lnTo>
                    <a:lnTo>
                      <a:pt x="44" y="23"/>
                    </a:lnTo>
                    <a:lnTo>
                      <a:pt x="44" y="23"/>
                    </a:lnTo>
                    <a:lnTo>
                      <a:pt x="53" y="23"/>
                    </a:lnTo>
                    <a:lnTo>
                      <a:pt x="53" y="23"/>
                    </a:lnTo>
                    <a:lnTo>
                      <a:pt x="53" y="23"/>
                    </a:lnTo>
                    <a:lnTo>
                      <a:pt x="53" y="23"/>
                    </a:lnTo>
                    <a:lnTo>
                      <a:pt x="62" y="23"/>
                    </a:lnTo>
                    <a:lnTo>
                      <a:pt x="62" y="23"/>
                    </a:lnTo>
                    <a:lnTo>
                      <a:pt x="62" y="23"/>
                    </a:lnTo>
                    <a:lnTo>
                      <a:pt x="71" y="23"/>
                    </a:lnTo>
                    <a:lnTo>
                      <a:pt x="71" y="23"/>
                    </a:lnTo>
                    <a:lnTo>
                      <a:pt x="71" y="23"/>
                    </a:lnTo>
                    <a:lnTo>
                      <a:pt x="71" y="23"/>
                    </a:lnTo>
                    <a:lnTo>
                      <a:pt x="80" y="23"/>
                    </a:lnTo>
                    <a:lnTo>
                      <a:pt x="80" y="12"/>
                    </a:lnTo>
                    <a:lnTo>
                      <a:pt x="80" y="12"/>
                    </a:lnTo>
                    <a:lnTo>
                      <a:pt x="89" y="12"/>
                    </a:lnTo>
                    <a:lnTo>
                      <a:pt x="89" y="12"/>
                    </a:lnTo>
                    <a:lnTo>
                      <a:pt x="80" y="12"/>
                    </a:lnTo>
                    <a:lnTo>
                      <a:pt x="89" y="12"/>
                    </a:lnTo>
                    <a:lnTo>
                      <a:pt x="89" y="12"/>
                    </a:lnTo>
                    <a:lnTo>
                      <a:pt x="89" y="12"/>
                    </a:lnTo>
                    <a:lnTo>
                      <a:pt x="89" y="12"/>
                    </a:lnTo>
                    <a:lnTo>
                      <a:pt x="89" y="12"/>
                    </a:lnTo>
                    <a:lnTo>
                      <a:pt x="89" y="12"/>
                    </a:lnTo>
                    <a:lnTo>
                      <a:pt x="89" y="12"/>
                    </a:lnTo>
                    <a:lnTo>
                      <a:pt x="89" y="12"/>
                    </a:lnTo>
                    <a:lnTo>
                      <a:pt x="89" y="12"/>
                    </a:lnTo>
                    <a:lnTo>
                      <a:pt x="89" y="0"/>
                    </a:lnTo>
                    <a:lnTo>
                      <a:pt x="89" y="0"/>
                    </a:lnTo>
                    <a:lnTo>
                      <a:pt x="89" y="0"/>
                    </a:lnTo>
                    <a:lnTo>
                      <a:pt x="89" y="0"/>
                    </a:lnTo>
                    <a:lnTo>
                      <a:pt x="89" y="0"/>
                    </a:lnTo>
                    <a:lnTo>
                      <a:pt x="89" y="0"/>
                    </a:lnTo>
                    <a:lnTo>
                      <a:pt x="89" y="0"/>
                    </a:lnTo>
                    <a:lnTo>
                      <a:pt x="89" y="0"/>
                    </a:lnTo>
                    <a:lnTo>
                      <a:pt x="89" y="0"/>
                    </a:lnTo>
                    <a:lnTo>
                      <a:pt x="89" y="0"/>
                    </a:lnTo>
                    <a:lnTo>
                      <a:pt x="89" y="0"/>
                    </a:lnTo>
                    <a:lnTo>
                      <a:pt x="89" y="0"/>
                    </a:lnTo>
                    <a:lnTo>
                      <a:pt x="89" y="0"/>
                    </a:lnTo>
                    <a:lnTo>
                      <a:pt x="89" y="0"/>
                    </a:lnTo>
                    <a:lnTo>
                      <a:pt x="89" y="0"/>
                    </a:lnTo>
                    <a:lnTo>
                      <a:pt x="80" y="0"/>
                    </a:lnTo>
                    <a:lnTo>
                      <a:pt x="80" y="0"/>
                    </a:lnTo>
                    <a:lnTo>
                      <a:pt x="80" y="0"/>
                    </a:lnTo>
                    <a:lnTo>
                      <a:pt x="80" y="0"/>
                    </a:lnTo>
                    <a:lnTo>
                      <a:pt x="80" y="0"/>
                    </a:lnTo>
                    <a:lnTo>
                      <a:pt x="80" y="0"/>
                    </a:lnTo>
                    <a:lnTo>
                      <a:pt x="80" y="0"/>
                    </a:lnTo>
                    <a:lnTo>
                      <a:pt x="80" y="0"/>
                    </a:lnTo>
                    <a:lnTo>
                      <a:pt x="80" y="0"/>
                    </a:lnTo>
                    <a:lnTo>
                      <a:pt x="89" y="0"/>
                    </a:lnTo>
                    <a:close/>
                  </a:path>
                </a:pathLst>
              </a:custGeom>
              <a:solidFill>
                <a:srgbClr val="000000"/>
              </a:solidFill>
              <a:ln w="9525">
                <a:noFill/>
                <a:round/>
                <a:headEnd/>
                <a:tailEnd/>
              </a:ln>
            </p:spPr>
            <p:txBody>
              <a:bodyPr/>
              <a:lstStyle/>
              <a:p>
                <a:endParaRPr lang="en-US"/>
              </a:p>
            </p:txBody>
          </p:sp>
          <p:sp>
            <p:nvSpPr>
              <p:cNvPr id="188454" name="Freeform 38"/>
              <p:cNvSpPr>
                <a:spLocks/>
              </p:cNvSpPr>
              <p:nvPr/>
            </p:nvSpPr>
            <p:spPr bwMode="auto">
              <a:xfrm>
                <a:off x="340" y="1514"/>
                <a:ext cx="45" cy="91"/>
              </a:xfrm>
              <a:custGeom>
                <a:avLst/>
                <a:gdLst/>
                <a:ahLst/>
                <a:cxnLst>
                  <a:cxn ang="0">
                    <a:pos x="18" y="91"/>
                  </a:cxn>
                  <a:cxn ang="0">
                    <a:pos x="18" y="79"/>
                  </a:cxn>
                  <a:cxn ang="0">
                    <a:pos x="18" y="79"/>
                  </a:cxn>
                  <a:cxn ang="0">
                    <a:pos x="18" y="68"/>
                  </a:cxn>
                  <a:cxn ang="0">
                    <a:pos x="18" y="68"/>
                  </a:cxn>
                  <a:cxn ang="0">
                    <a:pos x="18" y="68"/>
                  </a:cxn>
                  <a:cxn ang="0">
                    <a:pos x="27" y="57"/>
                  </a:cxn>
                  <a:cxn ang="0">
                    <a:pos x="27" y="57"/>
                  </a:cxn>
                  <a:cxn ang="0">
                    <a:pos x="27" y="45"/>
                  </a:cxn>
                  <a:cxn ang="0">
                    <a:pos x="36" y="45"/>
                  </a:cxn>
                  <a:cxn ang="0">
                    <a:pos x="36" y="45"/>
                  </a:cxn>
                  <a:cxn ang="0">
                    <a:pos x="45" y="34"/>
                  </a:cxn>
                  <a:cxn ang="0">
                    <a:pos x="45" y="34"/>
                  </a:cxn>
                  <a:cxn ang="0">
                    <a:pos x="45" y="23"/>
                  </a:cxn>
                  <a:cxn ang="0">
                    <a:pos x="45" y="12"/>
                  </a:cxn>
                  <a:cxn ang="0">
                    <a:pos x="45" y="12"/>
                  </a:cxn>
                  <a:cxn ang="0">
                    <a:pos x="45" y="0"/>
                  </a:cxn>
                  <a:cxn ang="0">
                    <a:pos x="36" y="12"/>
                  </a:cxn>
                  <a:cxn ang="0">
                    <a:pos x="36" y="12"/>
                  </a:cxn>
                  <a:cxn ang="0">
                    <a:pos x="36" y="23"/>
                  </a:cxn>
                  <a:cxn ang="0">
                    <a:pos x="36" y="23"/>
                  </a:cxn>
                  <a:cxn ang="0">
                    <a:pos x="36" y="23"/>
                  </a:cxn>
                  <a:cxn ang="0">
                    <a:pos x="27" y="34"/>
                  </a:cxn>
                  <a:cxn ang="0">
                    <a:pos x="27" y="34"/>
                  </a:cxn>
                  <a:cxn ang="0">
                    <a:pos x="27" y="34"/>
                  </a:cxn>
                  <a:cxn ang="0">
                    <a:pos x="18" y="45"/>
                  </a:cxn>
                  <a:cxn ang="0">
                    <a:pos x="18" y="45"/>
                  </a:cxn>
                  <a:cxn ang="0">
                    <a:pos x="9" y="57"/>
                  </a:cxn>
                  <a:cxn ang="0">
                    <a:pos x="9" y="57"/>
                  </a:cxn>
                  <a:cxn ang="0">
                    <a:pos x="9" y="68"/>
                  </a:cxn>
                  <a:cxn ang="0">
                    <a:pos x="0" y="68"/>
                  </a:cxn>
                  <a:cxn ang="0">
                    <a:pos x="0" y="79"/>
                  </a:cxn>
                  <a:cxn ang="0">
                    <a:pos x="0" y="91"/>
                  </a:cxn>
                  <a:cxn ang="0">
                    <a:pos x="18" y="91"/>
                  </a:cxn>
                  <a:cxn ang="0">
                    <a:pos x="9" y="91"/>
                  </a:cxn>
                  <a:cxn ang="0">
                    <a:pos x="9" y="91"/>
                  </a:cxn>
                  <a:cxn ang="0">
                    <a:pos x="9" y="91"/>
                  </a:cxn>
                  <a:cxn ang="0">
                    <a:pos x="9" y="91"/>
                  </a:cxn>
                  <a:cxn ang="0">
                    <a:pos x="9" y="91"/>
                  </a:cxn>
                  <a:cxn ang="0">
                    <a:pos x="9" y="91"/>
                  </a:cxn>
                  <a:cxn ang="0">
                    <a:pos x="9" y="91"/>
                  </a:cxn>
                  <a:cxn ang="0">
                    <a:pos x="9" y="91"/>
                  </a:cxn>
                  <a:cxn ang="0">
                    <a:pos x="9" y="91"/>
                  </a:cxn>
                  <a:cxn ang="0">
                    <a:pos x="18" y="91"/>
                  </a:cxn>
                  <a:cxn ang="0">
                    <a:pos x="18" y="91"/>
                  </a:cxn>
                  <a:cxn ang="0">
                    <a:pos x="18" y="91"/>
                  </a:cxn>
                  <a:cxn ang="0">
                    <a:pos x="18" y="91"/>
                  </a:cxn>
                  <a:cxn ang="0">
                    <a:pos x="18" y="91"/>
                  </a:cxn>
                  <a:cxn ang="0">
                    <a:pos x="18" y="91"/>
                  </a:cxn>
                  <a:cxn ang="0">
                    <a:pos x="18" y="91"/>
                  </a:cxn>
                  <a:cxn ang="0">
                    <a:pos x="9" y="79"/>
                  </a:cxn>
                </a:cxnLst>
                <a:rect l="0" t="0" r="r" b="b"/>
                <a:pathLst>
                  <a:path w="45" h="91">
                    <a:moveTo>
                      <a:pt x="9" y="79"/>
                    </a:moveTo>
                    <a:lnTo>
                      <a:pt x="18" y="91"/>
                    </a:lnTo>
                    <a:lnTo>
                      <a:pt x="18" y="79"/>
                    </a:lnTo>
                    <a:lnTo>
                      <a:pt x="18" y="79"/>
                    </a:lnTo>
                    <a:lnTo>
                      <a:pt x="18" y="79"/>
                    </a:lnTo>
                    <a:lnTo>
                      <a:pt x="18" y="79"/>
                    </a:lnTo>
                    <a:lnTo>
                      <a:pt x="18" y="79"/>
                    </a:lnTo>
                    <a:lnTo>
                      <a:pt x="18" y="68"/>
                    </a:lnTo>
                    <a:lnTo>
                      <a:pt x="18" y="68"/>
                    </a:lnTo>
                    <a:lnTo>
                      <a:pt x="18" y="68"/>
                    </a:lnTo>
                    <a:lnTo>
                      <a:pt x="18" y="68"/>
                    </a:lnTo>
                    <a:lnTo>
                      <a:pt x="18" y="68"/>
                    </a:lnTo>
                    <a:lnTo>
                      <a:pt x="27" y="57"/>
                    </a:lnTo>
                    <a:lnTo>
                      <a:pt x="27" y="57"/>
                    </a:lnTo>
                    <a:lnTo>
                      <a:pt x="27" y="57"/>
                    </a:lnTo>
                    <a:lnTo>
                      <a:pt x="27" y="57"/>
                    </a:lnTo>
                    <a:lnTo>
                      <a:pt x="27" y="57"/>
                    </a:lnTo>
                    <a:lnTo>
                      <a:pt x="27" y="45"/>
                    </a:lnTo>
                    <a:lnTo>
                      <a:pt x="36" y="45"/>
                    </a:lnTo>
                    <a:lnTo>
                      <a:pt x="36" y="45"/>
                    </a:lnTo>
                    <a:lnTo>
                      <a:pt x="36" y="45"/>
                    </a:lnTo>
                    <a:lnTo>
                      <a:pt x="36" y="45"/>
                    </a:lnTo>
                    <a:lnTo>
                      <a:pt x="36" y="34"/>
                    </a:lnTo>
                    <a:lnTo>
                      <a:pt x="45" y="34"/>
                    </a:lnTo>
                    <a:lnTo>
                      <a:pt x="45" y="34"/>
                    </a:lnTo>
                    <a:lnTo>
                      <a:pt x="45" y="34"/>
                    </a:lnTo>
                    <a:lnTo>
                      <a:pt x="45" y="23"/>
                    </a:lnTo>
                    <a:lnTo>
                      <a:pt x="45" y="23"/>
                    </a:lnTo>
                    <a:lnTo>
                      <a:pt x="45" y="23"/>
                    </a:lnTo>
                    <a:lnTo>
                      <a:pt x="45" y="12"/>
                    </a:lnTo>
                    <a:lnTo>
                      <a:pt x="45" y="12"/>
                    </a:lnTo>
                    <a:lnTo>
                      <a:pt x="45" y="12"/>
                    </a:lnTo>
                    <a:lnTo>
                      <a:pt x="45" y="12"/>
                    </a:lnTo>
                    <a:lnTo>
                      <a:pt x="45" y="0"/>
                    </a:lnTo>
                    <a:lnTo>
                      <a:pt x="36" y="12"/>
                    </a:lnTo>
                    <a:lnTo>
                      <a:pt x="36" y="12"/>
                    </a:lnTo>
                    <a:lnTo>
                      <a:pt x="36" y="12"/>
                    </a:lnTo>
                    <a:lnTo>
                      <a:pt x="36" y="12"/>
                    </a:lnTo>
                    <a:lnTo>
                      <a:pt x="36" y="12"/>
                    </a:lnTo>
                    <a:lnTo>
                      <a:pt x="36" y="23"/>
                    </a:lnTo>
                    <a:lnTo>
                      <a:pt x="36" y="23"/>
                    </a:lnTo>
                    <a:lnTo>
                      <a:pt x="36" y="23"/>
                    </a:lnTo>
                    <a:lnTo>
                      <a:pt x="36" y="23"/>
                    </a:lnTo>
                    <a:lnTo>
                      <a:pt x="36" y="23"/>
                    </a:lnTo>
                    <a:lnTo>
                      <a:pt x="27" y="23"/>
                    </a:lnTo>
                    <a:lnTo>
                      <a:pt x="27" y="34"/>
                    </a:lnTo>
                    <a:lnTo>
                      <a:pt x="27" y="34"/>
                    </a:lnTo>
                    <a:lnTo>
                      <a:pt x="27" y="34"/>
                    </a:lnTo>
                    <a:lnTo>
                      <a:pt x="27" y="34"/>
                    </a:lnTo>
                    <a:lnTo>
                      <a:pt x="27" y="34"/>
                    </a:lnTo>
                    <a:lnTo>
                      <a:pt x="18" y="45"/>
                    </a:lnTo>
                    <a:lnTo>
                      <a:pt x="18" y="45"/>
                    </a:lnTo>
                    <a:lnTo>
                      <a:pt x="18" y="45"/>
                    </a:lnTo>
                    <a:lnTo>
                      <a:pt x="18" y="45"/>
                    </a:lnTo>
                    <a:lnTo>
                      <a:pt x="18" y="57"/>
                    </a:lnTo>
                    <a:lnTo>
                      <a:pt x="9" y="57"/>
                    </a:lnTo>
                    <a:lnTo>
                      <a:pt x="9" y="57"/>
                    </a:lnTo>
                    <a:lnTo>
                      <a:pt x="9" y="57"/>
                    </a:lnTo>
                    <a:lnTo>
                      <a:pt x="9" y="68"/>
                    </a:lnTo>
                    <a:lnTo>
                      <a:pt x="9" y="68"/>
                    </a:lnTo>
                    <a:lnTo>
                      <a:pt x="9" y="68"/>
                    </a:lnTo>
                    <a:lnTo>
                      <a:pt x="0" y="68"/>
                    </a:lnTo>
                    <a:lnTo>
                      <a:pt x="0" y="79"/>
                    </a:lnTo>
                    <a:lnTo>
                      <a:pt x="0" y="79"/>
                    </a:lnTo>
                    <a:lnTo>
                      <a:pt x="0" y="79"/>
                    </a:lnTo>
                    <a:lnTo>
                      <a:pt x="0" y="91"/>
                    </a:lnTo>
                    <a:lnTo>
                      <a:pt x="0" y="91"/>
                    </a:lnTo>
                    <a:lnTo>
                      <a:pt x="18" y="91"/>
                    </a:lnTo>
                    <a:lnTo>
                      <a:pt x="0" y="91"/>
                    </a:lnTo>
                    <a:lnTo>
                      <a:pt x="9" y="91"/>
                    </a:lnTo>
                    <a:lnTo>
                      <a:pt x="9" y="91"/>
                    </a:lnTo>
                    <a:lnTo>
                      <a:pt x="9" y="91"/>
                    </a:lnTo>
                    <a:lnTo>
                      <a:pt x="9" y="91"/>
                    </a:lnTo>
                    <a:lnTo>
                      <a:pt x="9" y="91"/>
                    </a:lnTo>
                    <a:lnTo>
                      <a:pt x="9" y="91"/>
                    </a:lnTo>
                    <a:lnTo>
                      <a:pt x="9" y="91"/>
                    </a:lnTo>
                    <a:lnTo>
                      <a:pt x="9" y="91"/>
                    </a:lnTo>
                    <a:lnTo>
                      <a:pt x="9" y="91"/>
                    </a:lnTo>
                    <a:lnTo>
                      <a:pt x="9" y="91"/>
                    </a:lnTo>
                    <a:lnTo>
                      <a:pt x="9" y="91"/>
                    </a:lnTo>
                    <a:lnTo>
                      <a:pt x="9" y="91"/>
                    </a:lnTo>
                    <a:lnTo>
                      <a:pt x="9" y="91"/>
                    </a:lnTo>
                    <a:lnTo>
                      <a:pt x="9" y="91"/>
                    </a:lnTo>
                    <a:lnTo>
                      <a:pt x="9" y="91"/>
                    </a:lnTo>
                    <a:lnTo>
                      <a:pt x="9" y="91"/>
                    </a:lnTo>
                    <a:lnTo>
                      <a:pt x="9" y="91"/>
                    </a:lnTo>
                    <a:lnTo>
                      <a:pt x="18" y="91"/>
                    </a:lnTo>
                    <a:lnTo>
                      <a:pt x="18" y="91"/>
                    </a:lnTo>
                    <a:lnTo>
                      <a:pt x="18" y="91"/>
                    </a:lnTo>
                    <a:lnTo>
                      <a:pt x="18" y="91"/>
                    </a:lnTo>
                    <a:lnTo>
                      <a:pt x="18" y="91"/>
                    </a:lnTo>
                    <a:lnTo>
                      <a:pt x="18" y="91"/>
                    </a:lnTo>
                    <a:lnTo>
                      <a:pt x="18" y="91"/>
                    </a:lnTo>
                    <a:lnTo>
                      <a:pt x="18" y="91"/>
                    </a:lnTo>
                    <a:lnTo>
                      <a:pt x="18" y="91"/>
                    </a:lnTo>
                    <a:lnTo>
                      <a:pt x="18" y="91"/>
                    </a:lnTo>
                    <a:lnTo>
                      <a:pt x="18" y="91"/>
                    </a:lnTo>
                    <a:lnTo>
                      <a:pt x="18" y="91"/>
                    </a:lnTo>
                    <a:lnTo>
                      <a:pt x="18" y="91"/>
                    </a:lnTo>
                    <a:lnTo>
                      <a:pt x="18" y="91"/>
                    </a:lnTo>
                    <a:lnTo>
                      <a:pt x="18" y="91"/>
                    </a:lnTo>
                    <a:lnTo>
                      <a:pt x="9" y="79"/>
                    </a:lnTo>
                    <a:close/>
                  </a:path>
                </a:pathLst>
              </a:custGeom>
              <a:solidFill>
                <a:srgbClr val="000000"/>
              </a:solidFill>
              <a:ln w="9525">
                <a:noFill/>
                <a:round/>
                <a:headEnd/>
                <a:tailEnd/>
              </a:ln>
            </p:spPr>
            <p:txBody>
              <a:bodyPr/>
              <a:lstStyle/>
              <a:p>
                <a:endParaRPr lang="en-US"/>
              </a:p>
            </p:txBody>
          </p:sp>
          <p:sp>
            <p:nvSpPr>
              <p:cNvPr id="188455" name="Freeform 39"/>
              <p:cNvSpPr>
                <a:spLocks/>
              </p:cNvSpPr>
              <p:nvPr/>
            </p:nvSpPr>
            <p:spPr bwMode="auto">
              <a:xfrm>
                <a:off x="349" y="1548"/>
                <a:ext cx="81" cy="57"/>
              </a:xfrm>
              <a:custGeom>
                <a:avLst/>
                <a:gdLst/>
                <a:ahLst/>
                <a:cxnLst>
                  <a:cxn ang="0">
                    <a:pos x="63" y="11"/>
                  </a:cxn>
                  <a:cxn ang="0">
                    <a:pos x="63" y="11"/>
                  </a:cxn>
                  <a:cxn ang="0">
                    <a:pos x="63" y="11"/>
                  </a:cxn>
                  <a:cxn ang="0">
                    <a:pos x="63" y="11"/>
                  </a:cxn>
                  <a:cxn ang="0">
                    <a:pos x="54" y="23"/>
                  </a:cxn>
                  <a:cxn ang="0">
                    <a:pos x="54" y="23"/>
                  </a:cxn>
                  <a:cxn ang="0">
                    <a:pos x="45" y="23"/>
                  </a:cxn>
                  <a:cxn ang="0">
                    <a:pos x="45" y="23"/>
                  </a:cxn>
                  <a:cxn ang="0">
                    <a:pos x="36" y="23"/>
                  </a:cxn>
                  <a:cxn ang="0">
                    <a:pos x="36" y="23"/>
                  </a:cxn>
                  <a:cxn ang="0">
                    <a:pos x="27" y="23"/>
                  </a:cxn>
                  <a:cxn ang="0">
                    <a:pos x="27" y="34"/>
                  </a:cxn>
                  <a:cxn ang="0">
                    <a:pos x="18" y="34"/>
                  </a:cxn>
                  <a:cxn ang="0">
                    <a:pos x="9" y="34"/>
                  </a:cxn>
                  <a:cxn ang="0">
                    <a:pos x="9" y="45"/>
                  </a:cxn>
                  <a:cxn ang="0">
                    <a:pos x="0" y="45"/>
                  </a:cxn>
                  <a:cxn ang="0">
                    <a:pos x="0" y="45"/>
                  </a:cxn>
                  <a:cxn ang="0">
                    <a:pos x="9" y="57"/>
                  </a:cxn>
                  <a:cxn ang="0">
                    <a:pos x="9" y="57"/>
                  </a:cxn>
                  <a:cxn ang="0">
                    <a:pos x="18" y="45"/>
                  </a:cxn>
                  <a:cxn ang="0">
                    <a:pos x="18" y="45"/>
                  </a:cxn>
                  <a:cxn ang="0">
                    <a:pos x="27" y="45"/>
                  </a:cxn>
                  <a:cxn ang="0">
                    <a:pos x="27" y="45"/>
                  </a:cxn>
                  <a:cxn ang="0">
                    <a:pos x="36" y="45"/>
                  </a:cxn>
                  <a:cxn ang="0">
                    <a:pos x="36" y="34"/>
                  </a:cxn>
                  <a:cxn ang="0">
                    <a:pos x="45" y="34"/>
                  </a:cxn>
                  <a:cxn ang="0">
                    <a:pos x="54" y="34"/>
                  </a:cxn>
                  <a:cxn ang="0">
                    <a:pos x="54" y="34"/>
                  </a:cxn>
                  <a:cxn ang="0">
                    <a:pos x="63" y="34"/>
                  </a:cxn>
                  <a:cxn ang="0">
                    <a:pos x="63" y="34"/>
                  </a:cxn>
                  <a:cxn ang="0">
                    <a:pos x="72" y="23"/>
                  </a:cxn>
                  <a:cxn ang="0">
                    <a:pos x="72" y="23"/>
                  </a:cxn>
                  <a:cxn ang="0">
                    <a:pos x="81" y="23"/>
                  </a:cxn>
                  <a:cxn ang="0">
                    <a:pos x="72" y="11"/>
                  </a:cxn>
                  <a:cxn ang="0">
                    <a:pos x="81" y="11"/>
                  </a:cxn>
                  <a:cxn ang="0">
                    <a:pos x="81" y="11"/>
                  </a:cxn>
                  <a:cxn ang="0">
                    <a:pos x="81" y="11"/>
                  </a:cxn>
                  <a:cxn ang="0">
                    <a:pos x="81" y="11"/>
                  </a:cxn>
                  <a:cxn ang="0">
                    <a:pos x="81" y="11"/>
                  </a:cxn>
                  <a:cxn ang="0">
                    <a:pos x="81" y="11"/>
                  </a:cxn>
                  <a:cxn ang="0">
                    <a:pos x="81" y="11"/>
                  </a:cxn>
                  <a:cxn ang="0">
                    <a:pos x="81" y="0"/>
                  </a:cxn>
                  <a:cxn ang="0">
                    <a:pos x="72" y="0"/>
                  </a:cxn>
                  <a:cxn ang="0">
                    <a:pos x="72" y="0"/>
                  </a:cxn>
                  <a:cxn ang="0">
                    <a:pos x="72" y="0"/>
                  </a:cxn>
                  <a:cxn ang="0">
                    <a:pos x="72" y="0"/>
                  </a:cxn>
                  <a:cxn ang="0">
                    <a:pos x="72" y="0"/>
                  </a:cxn>
                  <a:cxn ang="0">
                    <a:pos x="72" y="0"/>
                  </a:cxn>
                  <a:cxn ang="0">
                    <a:pos x="72" y="0"/>
                  </a:cxn>
                  <a:cxn ang="0">
                    <a:pos x="72" y="11"/>
                  </a:cxn>
                  <a:cxn ang="0">
                    <a:pos x="81" y="11"/>
                  </a:cxn>
                </a:cxnLst>
                <a:rect l="0" t="0" r="r" b="b"/>
                <a:pathLst>
                  <a:path w="81" h="57">
                    <a:moveTo>
                      <a:pt x="81" y="11"/>
                    </a:moveTo>
                    <a:lnTo>
                      <a:pt x="63" y="11"/>
                    </a:lnTo>
                    <a:lnTo>
                      <a:pt x="63" y="11"/>
                    </a:lnTo>
                    <a:lnTo>
                      <a:pt x="63" y="11"/>
                    </a:lnTo>
                    <a:lnTo>
                      <a:pt x="63" y="11"/>
                    </a:lnTo>
                    <a:lnTo>
                      <a:pt x="63" y="11"/>
                    </a:lnTo>
                    <a:lnTo>
                      <a:pt x="63" y="11"/>
                    </a:lnTo>
                    <a:lnTo>
                      <a:pt x="63" y="11"/>
                    </a:lnTo>
                    <a:lnTo>
                      <a:pt x="54" y="11"/>
                    </a:lnTo>
                    <a:lnTo>
                      <a:pt x="54" y="23"/>
                    </a:lnTo>
                    <a:lnTo>
                      <a:pt x="54" y="23"/>
                    </a:lnTo>
                    <a:lnTo>
                      <a:pt x="54" y="23"/>
                    </a:lnTo>
                    <a:lnTo>
                      <a:pt x="54" y="23"/>
                    </a:lnTo>
                    <a:lnTo>
                      <a:pt x="45" y="23"/>
                    </a:lnTo>
                    <a:lnTo>
                      <a:pt x="45" y="23"/>
                    </a:lnTo>
                    <a:lnTo>
                      <a:pt x="45" y="23"/>
                    </a:lnTo>
                    <a:lnTo>
                      <a:pt x="45" y="23"/>
                    </a:lnTo>
                    <a:lnTo>
                      <a:pt x="36" y="23"/>
                    </a:lnTo>
                    <a:lnTo>
                      <a:pt x="36" y="23"/>
                    </a:lnTo>
                    <a:lnTo>
                      <a:pt x="36" y="23"/>
                    </a:lnTo>
                    <a:lnTo>
                      <a:pt x="27" y="23"/>
                    </a:lnTo>
                    <a:lnTo>
                      <a:pt x="27" y="23"/>
                    </a:lnTo>
                    <a:lnTo>
                      <a:pt x="27" y="34"/>
                    </a:lnTo>
                    <a:lnTo>
                      <a:pt x="27" y="34"/>
                    </a:lnTo>
                    <a:lnTo>
                      <a:pt x="18" y="34"/>
                    </a:lnTo>
                    <a:lnTo>
                      <a:pt x="18" y="34"/>
                    </a:lnTo>
                    <a:lnTo>
                      <a:pt x="18" y="34"/>
                    </a:lnTo>
                    <a:lnTo>
                      <a:pt x="9" y="34"/>
                    </a:lnTo>
                    <a:lnTo>
                      <a:pt x="9" y="34"/>
                    </a:lnTo>
                    <a:lnTo>
                      <a:pt x="9" y="45"/>
                    </a:lnTo>
                    <a:lnTo>
                      <a:pt x="0" y="45"/>
                    </a:lnTo>
                    <a:lnTo>
                      <a:pt x="0" y="45"/>
                    </a:lnTo>
                    <a:lnTo>
                      <a:pt x="0" y="45"/>
                    </a:lnTo>
                    <a:lnTo>
                      <a:pt x="0" y="45"/>
                    </a:lnTo>
                    <a:lnTo>
                      <a:pt x="9" y="57"/>
                    </a:lnTo>
                    <a:lnTo>
                      <a:pt x="9" y="57"/>
                    </a:lnTo>
                    <a:lnTo>
                      <a:pt x="9" y="57"/>
                    </a:lnTo>
                    <a:lnTo>
                      <a:pt x="9" y="57"/>
                    </a:lnTo>
                    <a:lnTo>
                      <a:pt x="18" y="57"/>
                    </a:lnTo>
                    <a:lnTo>
                      <a:pt x="18" y="45"/>
                    </a:lnTo>
                    <a:lnTo>
                      <a:pt x="18" y="45"/>
                    </a:lnTo>
                    <a:lnTo>
                      <a:pt x="18" y="45"/>
                    </a:lnTo>
                    <a:lnTo>
                      <a:pt x="27" y="45"/>
                    </a:lnTo>
                    <a:lnTo>
                      <a:pt x="27" y="45"/>
                    </a:lnTo>
                    <a:lnTo>
                      <a:pt x="27" y="45"/>
                    </a:lnTo>
                    <a:lnTo>
                      <a:pt x="27" y="45"/>
                    </a:lnTo>
                    <a:lnTo>
                      <a:pt x="36" y="45"/>
                    </a:lnTo>
                    <a:lnTo>
                      <a:pt x="36" y="45"/>
                    </a:lnTo>
                    <a:lnTo>
                      <a:pt x="36" y="34"/>
                    </a:lnTo>
                    <a:lnTo>
                      <a:pt x="36" y="34"/>
                    </a:lnTo>
                    <a:lnTo>
                      <a:pt x="45" y="34"/>
                    </a:lnTo>
                    <a:lnTo>
                      <a:pt x="45" y="34"/>
                    </a:lnTo>
                    <a:lnTo>
                      <a:pt x="45" y="34"/>
                    </a:lnTo>
                    <a:lnTo>
                      <a:pt x="54" y="34"/>
                    </a:lnTo>
                    <a:lnTo>
                      <a:pt x="54" y="34"/>
                    </a:lnTo>
                    <a:lnTo>
                      <a:pt x="54" y="34"/>
                    </a:lnTo>
                    <a:lnTo>
                      <a:pt x="54" y="34"/>
                    </a:lnTo>
                    <a:lnTo>
                      <a:pt x="63" y="34"/>
                    </a:lnTo>
                    <a:lnTo>
                      <a:pt x="63" y="34"/>
                    </a:lnTo>
                    <a:lnTo>
                      <a:pt x="63" y="34"/>
                    </a:lnTo>
                    <a:lnTo>
                      <a:pt x="63" y="23"/>
                    </a:lnTo>
                    <a:lnTo>
                      <a:pt x="72" y="23"/>
                    </a:lnTo>
                    <a:lnTo>
                      <a:pt x="72" y="23"/>
                    </a:lnTo>
                    <a:lnTo>
                      <a:pt x="72" y="23"/>
                    </a:lnTo>
                    <a:lnTo>
                      <a:pt x="72" y="23"/>
                    </a:lnTo>
                    <a:lnTo>
                      <a:pt x="81" y="23"/>
                    </a:lnTo>
                    <a:lnTo>
                      <a:pt x="81" y="11"/>
                    </a:lnTo>
                    <a:lnTo>
                      <a:pt x="72" y="11"/>
                    </a:lnTo>
                    <a:lnTo>
                      <a:pt x="81" y="11"/>
                    </a:lnTo>
                    <a:lnTo>
                      <a:pt x="81" y="11"/>
                    </a:lnTo>
                    <a:lnTo>
                      <a:pt x="81" y="11"/>
                    </a:lnTo>
                    <a:lnTo>
                      <a:pt x="81" y="11"/>
                    </a:lnTo>
                    <a:lnTo>
                      <a:pt x="81" y="11"/>
                    </a:lnTo>
                    <a:lnTo>
                      <a:pt x="81" y="11"/>
                    </a:lnTo>
                    <a:lnTo>
                      <a:pt x="81" y="11"/>
                    </a:lnTo>
                    <a:lnTo>
                      <a:pt x="81" y="11"/>
                    </a:lnTo>
                    <a:lnTo>
                      <a:pt x="81" y="11"/>
                    </a:lnTo>
                    <a:lnTo>
                      <a:pt x="81" y="11"/>
                    </a:lnTo>
                    <a:lnTo>
                      <a:pt x="81" y="11"/>
                    </a:lnTo>
                    <a:lnTo>
                      <a:pt x="81" y="11"/>
                    </a:lnTo>
                    <a:lnTo>
                      <a:pt x="81" y="11"/>
                    </a:lnTo>
                    <a:lnTo>
                      <a:pt x="81" y="11"/>
                    </a:lnTo>
                    <a:lnTo>
                      <a:pt x="81" y="11"/>
                    </a:lnTo>
                    <a:lnTo>
                      <a:pt x="81" y="0"/>
                    </a:lnTo>
                    <a:lnTo>
                      <a:pt x="72" y="0"/>
                    </a:lnTo>
                    <a:lnTo>
                      <a:pt x="72" y="0"/>
                    </a:lnTo>
                    <a:lnTo>
                      <a:pt x="72" y="0"/>
                    </a:lnTo>
                    <a:lnTo>
                      <a:pt x="72" y="0"/>
                    </a:lnTo>
                    <a:lnTo>
                      <a:pt x="72" y="0"/>
                    </a:lnTo>
                    <a:lnTo>
                      <a:pt x="72" y="0"/>
                    </a:lnTo>
                    <a:lnTo>
                      <a:pt x="72" y="0"/>
                    </a:lnTo>
                    <a:lnTo>
                      <a:pt x="72" y="0"/>
                    </a:lnTo>
                    <a:lnTo>
                      <a:pt x="72" y="0"/>
                    </a:lnTo>
                    <a:lnTo>
                      <a:pt x="72" y="0"/>
                    </a:lnTo>
                    <a:lnTo>
                      <a:pt x="72" y="0"/>
                    </a:lnTo>
                    <a:lnTo>
                      <a:pt x="72" y="0"/>
                    </a:lnTo>
                    <a:lnTo>
                      <a:pt x="72" y="0"/>
                    </a:lnTo>
                    <a:lnTo>
                      <a:pt x="72" y="0"/>
                    </a:lnTo>
                    <a:lnTo>
                      <a:pt x="72" y="11"/>
                    </a:lnTo>
                    <a:lnTo>
                      <a:pt x="72" y="11"/>
                    </a:lnTo>
                    <a:lnTo>
                      <a:pt x="63" y="11"/>
                    </a:lnTo>
                    <a:lnTo>
                      <a:pt x="81" y="11"/>
                    </a:lnTo>
                    <a:close/>
                  </a:path>
                </a:pathLst>
              </a:custGeom>
              <a:solidFill>
                <a:srgbClr val="000000"/>
              </a:solidFill>
              <a:ln w="9525">
                <a:noFill/>
                <a:round/>
                <a:headEnd/>
                <a:tailEnd/>
              </a:ln>
            </p:spPr>
            <p:txBody>
              <a:bodyPr/>
              <a:lstStyle/>
              <a:p>
                <a:endParaRPr lang="en-US"/>
              </a:p>
            </p:txBody>
          </p:sp>
          <p:sp>
            <p:nvSpPr>
              <p:cNvPr id="188456" name="Freeform 40"/>
              <p:cNvSpPr>
                <a:spLocks/>
              </p:cNvSpPr>
              <p:nvPr/>
            </p:nvSpPr>
            <p:spPr bwMode="auto">
              <a:xfrm>
                <a:off x="412" y="1559"/>
                <a:ext cx="27" cy="91"/>
              </a:xfrm>
              <a:custGeom>
                <a:avLst/>
                <a:gdLst/>
                <a:ahLst/>
                <a:cxnLst>
                  <a:cxn ang="0">
                    <a:pos x="18" y="80"/>
                  </a:cxn>
                  <a:cxn ang="0">
                    <a:pos x="9" y="80"/>
                  </a:cxn>
                  <a:cxn ang="0">
                    <a:pos x="9" y="80"/>
                  </a:cxn>
                  <a:cxn ang="0">
                    <a:pos x="9" y="68"/>
                  </a:cxn>
                  <a:cxn ang="0">
                    <a:pos x="9" y="68"/>
                  </a:cxn>
                  <a:cxn ang="0">
                    <a:pos x="9" y="57"/>
                  </a:cxn>
                  <a:cxn ang="0">
                    <a:pos x="9" y="57"/>
                  </a:cxn>
                  <a:cxn ang="0">
                    <a:pos x="18" y="46"/>
                  </a:cxn>
                  <a:cxn ang="0">
                    <a:pos x="18" y="46"/>
                  </a:cxn>
                  <a:cxn ang="0">
                    <a:pos x="18" y="34"/>
                  </a:cxn>
                  <a:cxn ang="0">
                    <a:pos x="18" y="34"/>
                  </a:cxn>
                  <a:cxn ang="0">
                    <a:pos x="18" y="23"/>
                  </a:cxn>
                  <a:cxn ang="0">
                    <a:pos x="18" y="23"/>
                  </a:cxn>
                  <a:cxn ang="0">
                    <a:pos x="27" y="12"/>
                  </a:cxn>
                  <a:cxn ang="0">
                    <a:pos x="18" y="12"/>
                  </a:cxn>
                  <a:cxn ang="0">
                    <a:pos x="18" y="0"/>
                  </a:cxn>
                  <a:cxn ang="0">
                    <a:pos x="18" y="0"/>
                  </a:cxn>
                  <a:cxn ang="0">
                    <a:pos x="9" y="12"/>
                  </a:cxn>
                  <a:cxn ang="0">
                    <a:pos x="9" y="12"/>
                  </a:cxn>
                  <a:cxn ang="0">
                    <a:pos x="9" y="12"/>
                  </a:cxn>
                  <a:cxn ang="0">
                    <a:pos x="9" y="12"/>
                  </a:cxn>
                  <a:cxn ang="0">
                    <a:pos x="9" y="23"/>
                  </a:cxn>
                  <a:cxn ang="0">
                    <a:pos x="9" y="23"/>
                  </a:cxn>
                  <a:cxn ang="0">
                    <a:pos x="9" y="34"/>
                  </a:cxn>
                  <a:cxn ang="0">
                    <a:pos x="9" y="34"/>
                  </a:cxn>
                  <a:cxn ang="0">
                    <a:pos x="0" y="46"/>
                  </a:cxn>
                  <a:cxn ang="0">
                    <a:pos x="0" y="46"/>
                  </a:cxn>
                  <a:cxn ang="0">
                    <a:pos x="0" y="57"/>
                  </a:cxn>
                  <a:cxn ang="0">
                    <a:pos x="0" y="57"/>
                  </a:cxn>
                  <a:cxn ang="0">
                    <a:pos x="0" y="68"/>
                  </a:cxn>
                  <a:cxn ang="0">
                    <a:pos x="0" y="80"/>
                  </a:cxn>
                  <a:cxn ang="0">
                    <a:pos x="0" y="80"/>
                  </a:cxn>
                  <a:cxn ang="0">
                    <a:pos x="0" y="91"/>
                  </a:cxn>
                  <a:cxn ang="0">
                    <a:pos x="18" y="91"/>
                  </a:cxn>
                  <a:cxn ang="0">
                    <a:pos x="0" y="91"/>
                  </a:cxn>
                  <a:cxn ang="0">
                    <a:pos x="9" y="91"/>
                  </a:cxn>
                  <a:cxn ang="0">
                    <a:pos x="9" y="91"/>
                  </a:cxn>
                  <a:cxn ang="0">
                    <a:pos x="9" y="91"/>
                  </a:cxn>
                  <a:cxn ang="0">
                    <a:pos x="9" y="91"/>
                  </a:cxn>
                  <a:cxn ang="0">
                    <a:pos x="9" y="91"/>
                  </a:cxn>
                  <a:cxn ang="0">
                    <a:pos x="9" y="91"/>
                  </a:cxn>
                  <a:cxn ang="0">
                    <a:pos x="9" y="91"/>
                  </a:cxn>
                  <a:cxn ang="0">
                    <a:pos x="9" y="91"/>
                  </a:cxn>
                  <a:cxn ang="0">
                    <a:pos x="18" y="91"/>
                  </a:cxn>
                  <a:cxn ang="0">
                    <a:pos x="18" y="91"/>
                  </a:cxn>
                  <a:cxn ang="0">
                    <a:pos x="18" y="91"/>
                  </a:cxn>
                  <a:cxn ang="0">
                    <a:pos x="18" y="91"/>
                  </a:cxn>
                  <a:cxn ang="0">
                    <a:pos x="18" y="91"/>
                  </a:cxn>
                  <a:cxn ang="0">
                    <a:pos x="18" y="91"/>
                  </a:cxn>
                  <a:cxn ang="0">
                    <a:pos x="18" y="80"/>
                  </a:cxn>
                  <a:cxn ang="0">
                    <a:pos x="0" y="91"/>
                  </a:cxn>
                </a:cxnLst>
                <a:rect l="0" t="0" r="r" b="b"/>
                <a:pathLst>
                  <a:path w="27" h="91">
                    <a:moveTo>
                      <a:pt x="0" y="91"/>
                    </a:moveTo>
                    <a:lnTo>
                      <a:pt x="18" y="80"/>
                    </a:lnTo>
                    <a:lnTo>
                      <a:pt x="9" y="80"/>
                    </a:lnTo>
                    <a:lnTo>
                      <a:pt x="9" y="80"/>
                    </a:lnTo>
                    <a:lnTo>
                      <a:pt x="9" y="80"/>
                    </a:lnTo>
                    <a:lnTo>
                      <a:pt x="9" y="80"/>
                    </a:lnTo>
                    <a:lnTo>
                      <a:pt x="9" y="80"/>
                    </a:lnTo>
                    <a:lnTo>
                      <a:pt x="9" y="68"/>
                    </a:lnTo>
                    <a:lnTo>
                      <a:pt x="9" y="68"/>
                    </a:lnTo>
                    <a:lnTo>
                      <a:pt x="9" y="68"/>
                    </a:lnTo>
                    <a:lnTo>
                      <a:pt x="9" y="68"/>
                    </a:lnTo>
                    <a:lnTo>
                      <a:pt x="9" y="57"/>
                    </a:lnTo>
                    <a:lnTo>
                      <a:pt x="9" y="57"/>
                    </a:lnTo>
                    <a:lnTo>
                      <a:pt x="9" y="57"/>
                    </a:lnTo>
                    <a:lnTo>
                      <a:pt x="9" y="57"/>
                    </a:lnTo>
                    <a:lnTo>
                      <a:pt x="18" y="46"/>
                    </a:lnTo>
                    <a:lnTo>
                      <a:pt x="18" y="46"/>
                    </a:lnTo>
                    <a:lnTo>
                      <a:pt x="18" y="46"/>
                    </a:lnTo>
                    <a:lnTo>
                      <a:pt x="18" y="46"/>
                    </a:lnTo>
                    <a:lnTo>
                      <a:pt x="18" y="34"/>
                    </a:lnTo>
                    <a:lnTo>
                      <a:pt x="18" y="34"/>
                    </a:lnTo>
                    <a:lnTo>
                      <a:pt x="18" y="34"/>
                    </a:lnTo>
                    <a:lnTo>
                      <a:pt x="18" y="34"/>
                    </a:lnTo>
                    <a:lnTo>
                      <a:pt x="18" y="23"/>
                    </a:lnTo>
                    <a:lnTo>
                      <a:pt x="18" y="23"/>
                    </a:lnTo>
                    <a:lnTo>
                      <a:pt x="18" y="23"/>
                    </a:lnTo>
                    <a:lnTo>
                      <a:pt x="27" y="12"/>
                    </a:lnTo>
                    <a:lnTo>
                      <a:pt x="27" y="12"/>
                    </a:lnTo>
                    <a:lnTo>
                      <a:pt x="18" y="12"/>
                    </a:lnTo>
                    <a:lnTo>
                      <a:pt x="18" y="12"/>
                    </a:lnTo>
                    <a:lnTo>
                      <a:pt x="18" y="0"/>
                    </a:lnTo>
                    <a:lnTo>
                      <a:pt x="18" y="0"/>
                    </a:lnTo>
                    <a:lnTo>
                      <a:pt x="18" y="0"/>
                    </a:lnTo>
                    <a:lnTo>
                      <a:pt x="18" y="0"/>
                    </a:lnTo>
                    <a:lnTo>
                      <a:pt x="9" y="0"/>
                    </a:lnTo>
                    <a:lnTo>
                      <a:pt x="9" y="12"/>
                    </a:lnTo>
                    <a:lnTo>
                      <a:pt x="9" y="12"/>
                    </a:lnTo>
                    <a:lnTo>
                      <a:pt x="9" y="12"/>
                    </a:lnTo>
                    <a:lnTo>
                      <a:pt x="9" y="12"/>
                    </a:lnTo>
                    <a:lnTo>
                      <a:pt x="9" y="12"/>
                    </a:lnTo>
                    <a:lnTo>
                      <a:pt x="9" y="12"/>
                    </a:lnTo>
                    <a:lnTo>
                      <a:pt x="9" y="12"/>
                    </a:lnTo>
                    <a:lnTo>
                      <a:pt x="9" y="23"/>
                    </a:lnTo>
                    <a:lnTo>
                      <a:pt x="9" y="23"/>
                    </a:lnTo>
                    <a:lnTo>
                      <a:pt x="9" y="23"/>
                    </a:lnTo>
                    <a:lnTo>
                      <a:pt x="9" y="23"/>
                    </a:lnTo>
                    <a:lnTo>
                      <a:pt x="9" y="23"/>
                    </a:lnTo>
                    <a:lnTo>
                      <a:pt x="9" y="34"/>
                    </a:lnTo>
                    <a:lnTo>
                      <a:pt x="9" y="34"/>
                    </a:lnTo>
                    <a:lnTo>
                      <a:pt x="9" y="34"/>
                    </a:lnTo>
                    <a:lnTo>
                      <a:pt x="0" y="34"/>
                    </a:lnTo>
                    <a:lnTo>
                      <a:pt x="0" y="46"/>
                    </a:lnTo>
                    <a:lnTo>
                      <a:pt x="0" y="46"/>
                    </a:lnTo>
                    <a:lnTo>
                      <a:pt x="0" y="46"/>
                    </a:lnTo>
                    <a:lnTo>
                      <a:pt x="0" y="57"/>
                    </a:lnTo>
                    <a:lnTo>
                      <a:pt x="0" y="57"/>
                    </a:lnTo>
                    <a:lnTo>
                      <a:pt x="0" y="57"/>
                    </a:lnTo>
                    <a:lnTo>
                      <a:pt x="0" y="57"/>
                    </a:lnTo>
                    <a:lnTo>
                      <a:pt x="0" y="68"/>
                    </a:lnTo>
                    <a:lnTo>
                      <a:pt x="0" y="68"/>
                    </a:lnTo>
                    <a:lnTo>
                      <a:pt x="0" y="68"/>
                    </a:lnTo>
                    <a:lnTo>
                      <a:pt x="0" y="80"/>
                    </a:lnTo>
                    <a:lnTo>
                      <a:pt x="0" y="80"/>
                    </a:lnTo>
                    <a:lnTo>
                      <a:pt x="0" y="80"/>
                    </a:lnTo>
                    <a:lnTo>
                      <a:pt x="0" y="91"/>
                    </a:lnTo>
                    <a:lnTo>
                      <a:pt x="0" y="91"/>
                    </a:lnTo>
                    <a:lnTo>
                      <a:pt x="0" y="91"/>
                    </a:lnTo>
                    <a:lnTo>
                      <a:pt x="18" y="91"/>
                    </a:lnTo>
                    <a:lnTo>
                      <a:pt x="0" y="91"/>
                    </a:lnTo>
                    <a:lnTo>
                      <a:pt x="0" y="91"/>
                    </a:lnTo>
                    <a:lnTo>
                      <a:pt x="9" y="91"/>
                    </a:lnTo>
                    <a:lnTo>
                      <a:pt x="9" y="91"/>
                    </a:lnTo>
                    <a:lnTo>
                      <a:pt x="9" y="91"/>
                    </a:lnTo>
                    <a:lnTo>
                      <a:pt x="9" y="91"/>
                    </a:lnTo>
                    <a:lnTo>
                      <a:pt x="9" y="91"/>
                    </a:lnTo>
                    <a:lnTo>
                      <a:pt x="9" y="91"/>
                    </a:lnTo>
                    <a:lnTo>
                      <a:pt x="9" y="91"/>
                    </a:lnTo>
                    <a:lnTo>
                      <a:pt x="9" y="91"/>
                    </a:lnTo>
                    <a:lnTo>
                      <a:pt x="9" y="91"/>
                    </a:lnTo>
                    <a:lnTo>
                      <a:pt x="9" y="91"/>
                    </a:lnTo>
                    <a:lnTo>
                      <a:pt x="9" y="91"/>
                    </a:lnTo>
                    <a:lnTo>
                      <a:pt x="9" y="91"/>
                    </a:lnTo>
                    <a:lnTo>
                      <a:pt x="9" y="91"/>
                    </a:lnTo>
                    <a:lnTo>
                      <a:pt x="9" y="91"/>
                    </a:lnTo>
                    <a:lnTo>
                      <a:pt x="9" y="91"/>
                    </a:lnTo>
                    <a:lnTo>
                      <a:pt x="9" y="91"/>
                    </a:lnTo>
                    <a:lnTo>
                      <a:pt x="18" y="91"/>
                    </a:lnTo>
                    <a:lnTo>
                      <a:pt x="18" y="91"/>
                    </a:lnTo>
                    <a:lnTo>
                      <a:pt x="18" y="91"/>
                    </a:lnTo>
                    <a:lnTo>
                      <a:pt x="18" y="91"/>
                    </a:lnTo>
                    <a:lnTo>
                      <a:pt x="18" y="91"/>
                    </a:lnTo>
                    <a:lnTo>
                      <a:pt x="18" y="91"/>
                    </a:lnTo>
                    <a:lnTo>
                      <a:pt x="18" y="91"/>
                    </a:lnTo>
                    <a:lnTo>
                      <a:pt x="18" y="91"/>
                    </a:lnTo>
                    <a:lnTo>
                      <a:pt x="18" y="91"/>
                    </a:lnTo>
                    <a:lnTo>
                      <a:pt x="18" y="91"/>
                    </a:lnTo>
                    <a:lnTo>
                      <a:pt x="18" y="91"/>
                    </a:lnTo>
                    <a:lnTo>
                      <a:pt x="18" y="91"/>
                    </a:lnTo>
                    <a:lnTo>
                      <a:pt x="18" y="91"/>
                    </a:lnTo>
                    <a:lnTo>
                      <a:pt x="18" y="80"/>
                    </a:lnTo>
                    <a:lnTo>
                      <a:pt x="18" y="80"/>
                    </a:lnTo>
                    <a:lnTo>
                      <a:pt x="0" y="91"/>
                    </a:lnTo>
                    <a:close/>
                  </a:path>
                </a:pathLst>
              </a:custGeom>
              <a:solidFill>
                <a:srgbClr val="000000"/>
              </a:solidFill>
              <a:ln w="9525">
                <a:noFill/>
                <a:round/>
                <a:headEnd/>
                <a:tailEnd/>
              </a:ln>
            </p:spPr>
            <p:txBody>
              <a:bodyPr/>
              <a:lstStyle/>
              <a:p>
                <a:endParaRPr lang="en-US"/>
              </a:p>
            </p:txBody>
          </p:sp>
          <p:sp>
            <p:nvSpPr>
              <p:cNvPr id="188457" name="Freeform 41"/>
              <p:cNvSpPr>
                <a:spLocks/>
              </p:cNvSpPr>
              <p:nvPr/>
            </p:nvSpPr>
            <p:spPr bwMode="auto">
              <a:xfrm>
                <a:off x="412" y="1571"/>
                <a:ext cx="71" cy="79"/>
              </a:xfrm>
              <a:custGeom>
                <a:avLst/>
                <a:gdLst/>
                <a:ahLst/>
                <a:cxnLst>
                  <a:cxn ang="0">
                    <a:pos x="53" y="11"/>
                  </a:cxn>
                  <a:cxn ang="0">
                    <a:pos x="53" y="11"/>
                  </a:cxn>
                  <a:cxn ang="0">
                    <a:pos x="53" y="11"/>
                  </a:cxn>
                  <a:cxn ang="0">
                    <a:pos x="53" y="22"/>
                  </a:cxn>
                  <a:cxn ang="0">
                    <a:pos x="44" y="22"/>
                  </a:cxn>
                  <a:cxn ang="0">
                    <a:pos x="44" y="22"/>
                  </a:cxn>
                  <a:cxn ang="0">
                    <a:pos x="44" y="22"/>
                  </a:cxn>
                  <a:cxn ang="0">
                    <a:pos x="36" y="34"/>
                  </a:cxn>
                  <a:cxn ang="0">
                    <a:pos x="36" y="34"/>
                  </a:cxn>
                  <a:cxn ang="0">
                    <a:pos x="27" y="34"/>
                  </a:cxn>
                  <a:cxn ang="0">
                    <a:pos x="27" y="45"/>
                  </a:cxn>
                  <a:cxn ang="0">
                    <a:pos x="18" y="45"/>
                  </a:cxn>
                  <a:cxn ang="0">
                    <a:pos x="18" y="45"/>
                  </a:cxn>
                  <a:cxn ang="0">
                    <a:pos x="9" y="56"/>
                  </a:cxn>
                  <a:cxn ang="0">
                    <a:pos x="9" y="56"/>
                  </a:cxn>
                  <a:cxn ang="0">
                    <a:pos x="9" y="68"/>
                  </a:cxn>
                  <a:cxn ang="0">
                    <a:pos x="0" y="79"/>
                  </a:cxn>
                  <a:cxn ang="0">
                    <a:pos x="18" y="79"/>
                  </a:cxn>
                  <a:cxn ang="0">
                    <a:pos x="18" y="68"/>
                  </a:cxn>
                  <a:cxn ang="0">
                    <a:pos x="18" y="68"/>
                  </a:cxn>
                  <a:cxn ang="0">
                    <a:pos x="27" y="56"/>
                  </a:cxn>
                  <a:cxn ang="0">
                    <a:pos x="27" y="56"/>
                  </a:cxn>
                  <a:cxn ang="0">
                    <a:pos x="36" y="56"/>
                  </a:cxn>
                  <a:cxn ang="0">
                    <a:pos x="36" y="45"/>
                  </a:cxn>
                  <a:cxn ang="0">
                    <a:pos x="36" y="45"/>
                  </a:cxn>
                  <a:cxn ang="0">
                    <a:pos x="44" y="45"/>
                  </a:cxn>
                  <a:cxn ang="0">
                    <a:pos x="44" y="45"/>
                  </a:cxn>
                  <a:cxn ang="0">
                    <a:pos x="53" y="34"/>
                  </a:cxn>
                  <a:cxn ang="0">
                    <a:pos x="53" y="34"/>
                  </a:cxn>
                  <a:cxn ang="0">
                    <a:pos x="62" y="34"/>
                  </a:cxn>
                  <a:cxn ang="0">
                    <a:pos x="62" y="22"/>
                  </a:cxn>
                  <a:cxn ang="0">
                    <a:pos x="62" y="22"/>
                  </a:cxn>
                  <a:cxn ang="0">
                    <a:pos x="62" y="11"/>
                  </a:cxn>
                  <a:cxn ang="0">
                    <a:pos x="62" y="11"/>
                  </a:cxn>
                  <a:cxn ang="0">
                    <a:pos x="71" y="11"/>
                  </a:cxn>
                  <a:cxn ang="0">
                    <a:pos x="71" y="11"/>
                  </a:cxn>
                  <a:cxn ang="0">
                    <a:pos x="71" y="11"/>
                  </a:cxn>
                  <a:cxn ang="0">
                    <a:pos x="62" y="0"/>
                  </a:cxn>
                  <a:cxn ang="0">
                    <a:pos x="62" y="0"/>
                  </a:cxn>
                  <a:cxn ang="0">
                    <a:pos x="62" y="0"/>
                  </a:cxn>
                  <a:cxn ang="0">
                    <a:pos x="62" y="0"/>
                  </a:cxn>
                  <a:cxn ang="0">
                    <a:pos x="62" y="0"/>
                  </a:cxn>
                  <a:cxn ang="0">
                    <a:pos x="62" y="0"/>
                  </a:cxn>
                  <a:cxn ang="0">
                    <a:pos x="62" y="0"/>
                  </a:cxn>
                  <a:cxn ang="0">
                    <a:pos x="62" y="0"/>
                  </a:cxn>
                  <a:cxn ang="0">
                    <a:pos x="62" y="0"/>
                  </a:cxn>
                  <a:cxn ang="0">
                    <a:pos x="53" y="0"/>
                  </a:cxn>
                  <a:cxn ang="0">
                    <a:pos x="53" y="0"/>
                  </a:cxn>
                  <a:cxn ang="0">
                    <a:pos x="53" y="0"/>
                  </a:cxn>
                  <a:cxn ang="0">
                    <a:pos x="53" y="11"/>
                  </a:cxn>
                  <a:cxn ang="0">
                    <a:pos x="62" y="0"/>
                  </a:cxn>
                </a:cxnLst>
                <a:rect l="0" t="0" r="r" b="b"/>
                <a:pathLst>
                  <a:path w="71" h="79">
                    <a:moveTo>
                      <a:pt x="62" y="0"/>
                    </a:moveTo>
                    <a:lnTo>
                      <a:pt x="53" y="11"/>
                    </a:lnTo>
                    <a:lnTo>
                      <a:pt x="53" y="11"/>
                    </a:lnTo>
                    <a:lnTo>
                      <a:pt x="53" y="11"/>
                    </a:lnTo>
                    <a:lnTo>
                      <a:pt x="53" y="11"/>
                    </a:lnTo>
                    <a:lnTo>
                      <a:pt x="53" y="11"/>
                    </a:lnTo>
                    <a:lnTo>
                      <a:pt x="53" y="11"/>
                    </a:lnTo>
                    <a:lnTo>
                      <a:pt x="53" y="22"/>
                    </a:lnTo>
                    <a:lnTo>
                      <a:pt x="44" y="22"/>
                    </a:lnTo>
                    <a:lnTo>
                      <a:pt x="44" y="22"/>
                    </a:lnTo>
                    <a:lnTo>
                      <a:pt x="44" y="22"/>
                    </a:lnTo>
                    <a:lnTo>
                      <a:pt x="44" y="22"/>
                    </a:lnTo>
                    <a:lnTo>
                      <a:pt x="44" y="22"/>
                    </a:lnTo>
                    <a:lnTo>
                      <a:pt x="44" y="22"/>
                    </a:lnTo>
                    <a:lnTo>
                      <a:pt x="36" y="34"/>
                    </a:lnTo>
                    <a:lnTo>
                      <a:pt x="36" y="34"/>
                    </a:lnTo>
                    <a:lnTo>
                      <a:pt x="36" y="34"/>
                    </a:lnTo>
                    <a:lnTo>
                      <a:pt x="36" y="34"/>
                    </a:lnTo>
                    <a:lnTo>
                      <a:pt x="36" y="34"/>
                    </a:lnTo>
                    <a:lnTo>
                      <a:pt x="27" y="34"/>
                    </a:lnTo>
                    <a:lnTo>
                      <a:pt x="27" y="45"/>
                    </a:lnTo>
                    <a:lnTo>
                      <a:pt x="27" y="45"/>
                    </a:lnTo>
                    <a:lnTo>
                      <a:pt x="27" y="45"/>
                    </a:lnTo>
                    <a:lnTo>
                      <a:pt x="18" y="45"/>
                    </a:lnTo>
                    <a:lnTo>
                      <a:pt x="18" y="45"/>
                    </a:lnTo>
                    <a:lnTo>
                      <a:pt x="18" y="45"/>
                    </a:lnTo>
                    <a:lnTo>
                      <a:pt x="18" y="56"/>
                    </a:lnTo>
                    <a:lnTo>
                      <a:pt x="9" y="56"/>
                    </a:lnTo>
                    <a:lnTo>
                      <a:pt x="9" y="56"/>
                    </a:lnTo>
                    <a:lnTo>
                      <a:pt x="9" y="56"/>
                    </a:lnTo>
                    <a:lnTo>
                      <a:pt x="9" y="68"/>
                    </a:lnTo>
                    <a:lnTo>
                      <a:pt x="9" y="68"/>
                    </a:lnTo>
                    <a:lnTo>
                      <a:pt x="0" y="68"/>
                    </a:lnTo>
                    <a:lnTo>
                      <a:pt x="0" y="79"/>
                    </a:lnTo>
                    <a:lnTo>
                      <a:pt x="18" y="79"/>
                    </a:lnTo>
                    <a:lnTo>
                      <a:pt x="18" y="79"/>
                    </a:lnTo>
                    <a:lnTo>
                      <a:pt x="18" y="79"/>
                    </a:lnTo>
                    <a:lnTo>
                      <a:pt x="18" y="68"/>
                    </a:lnTo>
                    <a:lnTo>
                      <a:pt x="18" y="68"/>
                    </a:lnTo>
                    <a:lnTo>
                      <a:pt x="18" y="68"/>
                    </a:lnTo>
                    <a:lnTo>
                      <a:pt x="27" y="68"/>
                    </a:lnTo>
                    <a:lnTo>
                      <a:pt x="27" y="56"/>
                    </a:lnTo>
                    <a:lnTo>
                      <a:pt x="27" y="56"/>
                    </a:lnTo>
                    <a:lnTo>
                      <a:pt x="27" y="56"/>
                    </a:lnTo>
                    <a:lnTo>
                      <a:pt x="27" y="56"/>
                    </a:lnTo>
                    <a:lnTo>
                      <a:pt x="36" y="56"/>
                    </a:lnTo>
                    <a:lnTo>
                      <a:pt x="36" y="56"/>
                    </a:lnTo>
                    <a:lnTo>
                      <a:pt x="36" y="45"/>
                    </a:lnTo>
                    <a:lnTo>
                      <a:pt x="36" y="45"/>
                    </a:lnTo>
                    <a:lnTo>
                      <a:pt x="36" y="45"/>
                    </a:lnTo>
                    <a:lnTo>
                      <a:pt x="44" y="45"/>
                    </a:lnTo>
                    <a:lnTo>
                      <a:pt x="44" y="45"/>
                    </a:lnTo>
                    <a:lnTo>
                      <a:pt x="44" y="45"/>
                    </a:lnTo>
                    <a:lnTo>
                      <a:pt x="44" y="45"/>
                    </a:lnTo>
                    <a:lnTo>
                      <a:pt x="53" y="34"/>
                    </a:lnTo>
                    <a:lnTo>
                      <a:pt x="53" y="34"/>
                    </a:lnTo>
                    <a:lnTo>
                      <a:pt x="53" y="34"/>
                    </a:lnTo>
                    <a:lnTo>
                      <a:pt x="53" y="34"/>
                    </a:lnTo>
                    <a:lnTo>
                      <a:pt x="53" y="34"/>
                    </a:lnTo>
                    <a:lnTo>
                      <a:pt x="62" y="34"/>
                    </a:lnTo>
                    <a:lnTo>
                      <a:pt x="62" y="22"/>
                    </a:lnTo>
                    <a:lnTo>
                      <a:pt x="62" y="22"/>
                    </a:lnTo>
                    <a:lnTo>
                      <a:pt x="62" y="22"/>
                    </a:lnTo>
                    <a:lnTo>
                      <a:pt x="62" y="22"/>
                    </a:lnTo>
                    <a:lnTo>
                      <a:pt x="62" y="11"/>
                    </a:lnTo>
                    <a:lnTo>
                      <a:pt x="62" y="11"/>
                    </a:lnTo>
                    <a:lnTo>
                      <a:pt x="71" y="11"/>
                    </a:lnTo>
                    <a:lnTo>
                      <a:pt x="62" y="11"/>
                    </a:lnTo>
                    <a:lnTo>
                      <a:pt x="71" y="11"/>
                    </a:lnTo>
                    <a:lnTo>
                      <a:pt x="71" y="11"/>
                    </a:lnTo>
                    <a:lnTo>
                      <a:pt x="71" y="11"/>
                    </a:lnTo>
                    <a:lnTo>
                      <a:pt x="71" y="11"/>
                    </a:lnTo>
                    <a:lnTo>
                      <a:pt x="71" y="11"/>
                    </a:lnTo>
                    <a:lnTo>
                      <a:pt x="71" y="11"/>
                    </a:lnTo>
                    <a:lnTo>
                      <a:pt x="62" y="11"/>
                    </a:lnTo>
                    <a:lnTo>
                      <a:pt x="62" y="0"/>
                    </a:lnTo>
                    <a:lnTo>
                      <a:pt x="62" y="0"/>
                    </a:lnTo>
                    <a:lnTo>
                      <a:pt x="62" y="0"/>
                    </a:lnTo>
                    <a:lnTo>
                      <a:pt x="62" y="0"/>
                    </a:lnTo>
                    <a:lnTo>
                      <a:pt x="62" y="0"/>
                    </a:lnTo>
                    <a:lnTo>
                      <a:pt x="62" y="0"/>
                    </a:lnTo>
                    <a:lnTo>
                      <a:pt x="62" y="0"/>
                    </a:lnTo>
                    <a:lnTo>
                      <a:pt x="62" y="0"/>
                    </a:lnTo>
                    <a:lnTo>
                      <a:pt x="62" y="0"/>
                    </a:lnTo>
                    <a:lnTo>
                      <a:pt x="62" y="0"/>
                    </a:lnTo>
                    <a:lnTo>
                      <a:pt x="62" y="0"/>
                    </a:lnTo>
                    <a:lnTo>
                      <a:pt x="62" y="0"/>
                    </a:lnTo>
                    <a:lnTo>
                      <a:pt x="62" y="0"/>
                    </a:lnTo>
                    <a:lnTo>
                      <a:pt x="62" y="0"/>
                    </a:lnTo>
                    <a:lnTo>
                      <a:pt x="62" y="0"/>
                    </a:lnTo>
                    <a:lnTo>
                      <a:pt x="62" y="0"/>
                    </a:lnTo>
                    <a:lnTo>
                      <a:pt x="62" y="0"/>
                    </a:lnTo>
                    <a:lnTo>
                      <a:pt x="53" y="0"/>
                    </a:lnTo>
                    <a:lnTo>
                      <a:pt x="53" y="0"/>
                    </a:lnTo>
                    <a:lnTo>
                      <a:pt x="53" y="0"/>
                    </a:lnTo>
                    <a:lnTo>
                      <a:pt x="53" y="0"/>
                    </a:lnTo>
                    <a:lnTo>
                      <a:pt x="53" y="0"/>
                    </a:lnTo>
                    <a:lnTo>
                      <a:pt x="53" y="0"/>
                    </a:lnTo>
                    <a:lnTo>
                      <a:pt x="53" y="11"/>
                    </a:lnTo>
                    <a:lnTo>
                      <a:pt x="53" y="11"/>
                    </a:lnTo>
                    <a:lnTo>
                      <a:pt x="53" y="11"/>
                    </a:lnTo>
                    <a:lnTo>
                      <a:pt x="62" y="0"/>
                    </a:lnTo>
                    <a:close/>
                  </a:path>
                </a:pathLst>
              </a:custGeom>
              <a:solidFill>
                <a:srgbClr val="000000"/>
              </a:solidFill>
              <a:ln w="9525">
                <a:noFill/>
                <a:round/>
                <a:headEnd/>
                <a:tailEnd/>
              </a:ln>
            </p:spPr>
            <p:txBody>
              <a:bodyPr/>
              <a:lstStyle/>
              <a:p>
                <a:endParaRPr lang="en-US"/>
              </a:p>
            </p:txBody>
          </p:sp>
          <p:sp>
            <p:nvSpPr>
              <p:cNvPr id="188458" name="Freeform 42"/>
              <p:cNvSpPr>
                <a:spLocks/>
              </p:cNvSpPr>
              <p:nvPr/>
            </p:nvSpPr>
            <p:spPr bwMode="auto">
              <a:xfrm>
                <a:off x="474" y="1571"/>
                <a:ext cx="36" cy="102"/>
              </a:xfrm>
              <a:custGeom>
                <a:avLst/>
                <a:gdLst/>
                <a:ahLst/>
                <a:cxnLst>
                  <a:cxn ang="0">
                    <a:pos x="27" y="90"/>
                  </a:cxn>
                  <a:cxn ang="0">
                    <a:pos x="27" y="79"/>
                  </a:cxn>
                  <a:cxn ang="0">
                    <a:pos x="27" y="79"/>
                  </a:cxn>
                  <a:cxn ang="0">
                    <a:pos x="18" y="79"/>
                  </a:cxn>
                  <a:cxn ang="0">
                    <a:pos x="18" y="68"/>
                  </a:cxn>
                  <a:cxn ang="0">
                    <a:pos x="18" y="68"/>
                  </a:cxn>
                  <a:cxn ang="0">
                    <a:pos x="18" y="56"/>
                  </a:cxn>
                  <a:cxn ang="0">
                    <a:pos x="18" y="56"/>
                  </a:cxn>
                  <a:cxn ang="0">
                    <a:pos x="18" y="45"/>
                  </a:cxn>
                  <a:cxn ang="0">
                    <a:pos x="18" y="45"/>
                  </a:cxn>
                  <a:cxn ang="0">
                    <a:pos x="18" y="34"/>
                  </a:cxn>
                  <a:cxn ang="0">
                    <a:pos x="18" y="34"/>
                  </a:cxn>
                  <a:cxn ang="0">
                    <a:pos x="18" y="22"/>
                  </a:cxn>
                  <a:cxn ang="0">
                    <a:pos x="18" y="22"/>
                  </a:cxn>
                  <a:cxn ang="0">
                    <a:pos x="9" y="11"/>
                  </a:cxn>
                  <a:cxn ang="0">
                    <a:pos x="9" y="11"/>
                  </a:cxn>
                  <a:cxn ang="0">
                    <a:pos x="0" y="0"/>
                  </a:cxn>
                  <a:cxn ang="0">
                    <a:pos x="0" y="11"/>
                  </a:cxn>
                  <a:cxn ang="0">
                    <a:pos x="0" y="22"/>
                  </a:cxn>
                  <a:cxn ang="0">
                    <a:pos x="0" y="22"/>
                  </a:cxn>
                  <a:cxn ang="0">
                    <a:pos x="0" y="22"/>
                  </a:cxn>
                  <a:cxn ang="0">
                    <a:pos x="9" y="34"/>
                  </a:cxn>
                  <a:cxn ang="0">
                    <a:pos x="9" y="34"/>
                  </a:cxn>
                  <a:cxn ang="0">
                    <a:pos x="9" y="45"/>
                  </a:cxn>
                  <a:cxn ang="0">
                    <a:pos x="9" y="45"/>
                  </a:cxn>
                  <a:cxn ang="0">
                    <a:pos x="9" y="56"/>
                  </a:cxn>
                  <a:cxn ang="0">
                    <a:pos x="9" y="56"/>
                  </a:cxn>
                  <a:cxn ang="0">
                    <a:pos x="9" y="68"/>
                  </a:cxn>
                  <a:cxn ang="0">
                    <a:pos x="9" y="68"/>
                  </a:cxn>
                  <a:cxn ang="0">
                    <a:pos x="9" y="79"/>
                  </a:cxn>
                  <a:cxn ang="0">
                    <a:pos x="9" y="90"/>
                  </a:cxn>
                  <a:cxn ang="0">
                    <a:pos x="18" y="90"/>
                  </a:cxn>
                  <a:cxn ang="0">
                    <a:pos x="18" y="102"/>
                  </a:cxn>
                  <a:cxn ang="0">
                    <a:pos x="36" y="90"/>
                  </a:cxn>
                  <a:cxn ang="0">
                    <a:pos x="27" y="102"/>
                  </a:cxn>
                  <a:cxn ang="0">
                    <a:pos x="27" y="102"/>
                  </a:cxn>
                  <a:cxn ang="0">
                    <a:pos x="27" y="102"/>
                  </a:cxn>
                  <a:cxn ang="0">
                    <a:pos x="27" y="102"/>
                  </a:cxn>
                  <a:cxn ang="0">
                    <a:pos x="27" y="102"/>
                  </a:cxn>
                  <a:cxn ang="0">
                    <a:pos x="27" y="102"/>
                  </a:cxn>
                  <a:cxn ang="0">
                    <a:pos x="27" y="102"/>
                  </a:cxn>
                  <a:cxn ang="0">
                    <a:pos x="27" y="102"/>
                  </a:cxn>
                  <a:cxn ang="0">
                    <a:pos x="36" y="102"/>
                  </a:cxn>
                  <a:cxn ang="0">
                    <a:pos x="36" y="90"/>
                  </a:cxn>
                  <a:cxn ang="0">
                    <a:pos x="36" y="90"/>
                  </a:cxn>
                  <a:cxn ang="0">
                    <a:pos x="36" y="90"/>
                  </a:cxn>
                  <a:cxn ang="0">
                    <a:pos x="36" y="90"/>
                  </a:cxn>
                  <a:cxn ang="0">
                    <a:pos x="36" y="90"/>
                  </a:cxn>
                  <a:cxn ang="0">
                    <a:pos x="36" y="90"/>
                  </a:cxn>
                  <a:cxn ang="0">
                    <a:pos x="27" y="90"/>
                  </a:cxn>
                  <a:cxn ang="0">
                    <a:pos x="18" y="90"/>
                  </a:cxn>
                </a:cxnLst>
                <a:rect l="0" t="0" r="r" b="b"/>
                <a:pathLst>
                  <a:path w="36" h="102">
                    <a:moveTo>
                      <a:pt x="18" y="90"/>
                    </a:moveTo>
                    <a:lnTo>
                      <a:pt x="27" y="90"/>
                    </a:lnTo>
                    <a:lnTo>
                      <a:pt x="27" y="90"/>
                    </a:lnTo>
                    <a:lnTo>
                      <a:pt x="27" y="79"/>
                    </a:lnTo>
                    <a:lnTo>
                      <a:pt x="27" y="79"/>
                    </a:lnTo>
                    <a:lnTo>
                      <a:pt x="27" y="79"/>
                    </a:lnTo>
                    <a:lnTo>
                      <a:pt x="27" y="79"/>
                    </a:lnTo>
                    <a:lnTo>
                      <a:pt x="18" y="79"/>
                    </a:lnTo>
                    <a:lnTo>
                      <a:pt x="18" y="79"/>
                    </a:lnTo>
                    <a:lnTo>
                      <a:pt x="18" y="68"/>
                    </a:lnTo>
                    <a:lnTo>
                      <a:pt x="18" y="68"/>
                    </a:lnTo>
                    <a:lnTo>
                      <a:pt x="18" y="68"/>
                    </a:lnTo>
                    <a:lnTo>
                      <a:pt x="18" y="68"/>
                    </a:lnTo>
                    <a:lnTo>
                      <a:pt x="18" y="56"/>
                    </a:lnTo>
                    <a:lnTo>
                      <a:pt x="18" y="56"/>
                    </a:lnTo>
                    <a:lnTo>
                      <a:pt x="18" y="56"/>
                    </a:lnTo>
                    <a:lnTo>
                      <a:pt x="18" y="56"/>
                    </a:lnTo>
                    <a:lnTo>
                      <a:pt x="18" y="45"/>
                    </a:lnTo>
                    <a:lnTo>
                      <a:pt x="18" y="45"/>
                    </a:lnTo>
                    <a:lnTo>
                      <a:pt x="18" y="45"/>
                    </a:lnTo>
                    <a:lnTo>
                      <a:pt x="18" y="34"/>
                    </a:lnTo>
                    <a:lnTo>
                      <a:pt x="18" y="34"/>
                    </a:lnTo>
                    <a:lnTo>
                      <a:pt x="18" y="34"/>
                    </a:lnTo>
                    <a:lnTo>
                      <a:pt x="18" y="34"/>
                    </a:lnTo>
                    <a:lnTo>
                      <a:pt x="18" y="22"/>
                    </a:lnTo>
                    <a:lnTo>
                      <a:pt x="18" y="22"/>
                    </a:lnTo>
                    <a:lnTo>
                      <a:pt x="18" y="22"/>
                    </a:lnTo>
                    <a:lnTo>
                      <a:pt x="18" y="22"/>
                    </a:lnTo>
                    <a:lnTo>
                      <a:pt x="9" y="11"/>
                    </a:lnTo>
                    <a:lnTo>
                      <a:pt x="9" y="11"/>
                    </a:lnTo>
                    <a:lnTo>
                      <a:pt x="9" y="11"/>
                    </a:lnTo>
                    <a:lnTo>
                      <a:pt x="9" y="11"/>
                    </a:lnTo>
                    <a:lnTo>
                      <a:pt x="0" y="0"/>
                    </a:lnTo>
                    <a:lnTo>
                      <a:pt x="0" y="0"/>
                    </a:lnTo>
                    <a:lnTo>
                      <a:pt x="0" y="11"/>
                    </a:lnTo>
                    <a:lnTo>
                      <a:pt x="0" y="11"/>
                    </a:lnTo>
                    <a:lnTo>
                      <a:pt x="0" y="22"/>
                    </a:lnTo>
                    <a:lnTo>
                      <a:pt x="0" y="22"/>
                    </a:lnTo>
                    <a:lnTo>
                      <a:pt x="0" y="22"/>
                    </a:lnTo>
                    <a:lnTo>
                      <a:pt x="0" y="22"/>
                    </a:lnTo>
                    <a:lnTo>
                      <a:pt x="0" y="22"/>
                    </a:lnTo>
                    <a:lnTo>
                      <a:pt x="0" y="22"/>
                    </a:lnTo>
                    <a:lnTo>
                      <a:pt x="0" y="22"/>
                    </a:lnTo>
                    <a:lnTo>
                      <a:pt x="9" y="34"/>
                    </a:lnTo>
                    <a:lnTo>
                      <a:pt x="9" y="34"/>
                    </a:lnTo>
                    <a:lnTo>
                      <a:pt x="9" y="34"/>
                    </a:lnTo>
                    <a:lnTo>
                      <a:pt x="9" y="34"/>
                    </a:lnTo>
                    <a:lnTo>
                      <a:pt x="9" y="45"/>
                    </a:lnTo>
                    <a:lnTo>
                      <a:pt x="9" y="45"/>
                    </a:lnTo>
                    <a:lnTo>
                      <a:pt x="9" y="45"/>
                    </a:lnTo>
                    <a:lnTo>
                      <a:pt x="9" y="45"/>
                    </a:lnTo>
                    <a:lnTo>
                      <a:pt x="9" y="56"/>
                    </a:lnTo>
                    <a:lnTo>
                      <a:pt x="9" y="56"/>
                    </a:lnTo>
                    <a:lnTo>
                      <a:pt x="9" y="56"/>
                    </a:lnTo>
                    <a:lnTo>
                      <a:pt x="9" y="56"/>
                    </a:lnTo>
                    <a:lnTo>
                      <a:pt x="9" y="68"/>
                    </a:lnTo>
                    <a:lnTo>
                      <a:pt x="9" y="68"/>
                    </a:lnTo>
                    <a:lnTo>
                      <a:pt x="9" y="68"/>
                    </a:lnTo>
                    <a:lnTo>
                      <a:pt x="9" y="79"/>
                    </a:lnTo>
                    <a:lnTo>
                      <a:pt x="9" y="79"/>
                    </a:lnTo>
                    <a:lnTo>
                      <a:pt x="9" y="79"/>
                    </a:lnTo>
                    <a:lnTo>
                      <a:pt x="9" y="90"/>
                    </a:lnTo>
                    <a:lnTo>
                      <a:pt x="9" y="90"/>
                    </a:lnTo>
                    <a:lnTo>
                      <a:pt x="18" y="90"/>
                    </a:lnTo>
                    <a:lnTo>
                      <a:pt x="18" y="90"/>
                    </a:lnTo>
                    <a:lnTo>
                      <a:pt x="18" y="102"/>
                    </a:lnTo>
                    <a:lnTo>
                      <a:pt x="27" y="102"/>
                    </a:lnTo>
                    <a:lnTo>
                      <a:pt x="36" y="90"/>
                    </a:lnTo>
                    <a:lnTo>
                      <a:pt x="27" y="102"/>
                    </a:lnTo>
                    <a:lnTo>
                      <a:pt x="27" y="102"/>
                    </a:lnTo>
                    <a:lnTo>
                      <a:pt x="27" y="102"/>
                    </a:lnTo>
                    <a:lnTo>
                      <a:pt x="27" y="102"/>
                    </a:lnTo>
                    <a:lnTo>
                      <a:pt x="27" y="102"/>
                    </a:lnTo>
                    <a:lnTo>
                      <a:pt x="27" y="102"/>
                    </a:lnTo>
                    <a:lnTo>
                      <a:pt x="27" y="102"/>
                    </a:lnTo>
                    <a:lnTo>
                      <a:pt x="27" y="102"/>
                    </a:lnTo>
                    <a:lnTo>
                      <a:pt x="27" y="102"/>
                    </a:lnTo>
                    <a:lnTo>
                      <a:pt x="27" y="102"/>
                    </a:lnTo>
                    <a:lnTo>
                      <a:pt x="27" y="102"/>
                    </a:lnTo>
                    <a:lnTo>
                      <a:pt x="27" y="102"/>
                    </a:lnTo>
                    <a:lnTo>
                      <a:pt x="27" y="102"/>
                    </a:lnTo>
                    <a:lnTo>
                      <a:pt x="27" y="102"/>
                    </a:lnTo>
                    <a:lnTo>
                      <a:pt x="27" y="102"/>
                    </a:lnTo>
                    <a:lnTo>
                      <a:pt x="27" y="102"/>
                    </a:lnTo>
                    <a:lnTo>
                      <a:pt x="36" y="102"/>
                    </a:lnTo>
                    <a:lnTo>
                      <a:pt x="36" y="102"/>
                    </a:lnTo>
                    <a:lnTo>
                      <a:pt x="36" y="90"/>
                    </a:lnTo>
                    <a:lnTo>
                      <a:pt x="36" y="90"/>
                    </a:lnTo>
                    <a:lnTo>
                      <a:pt x="36" y="90"/>
                    </a:lnTo>
                    <a:lnTo>
                      <a:pt x="36" y="90"/>
                    </a:lnTo>
                    <a:lnTo>
                      <a:pt x="36" y="90"/>
                    </a:lnTo>
                    <a:lnTo>
                      <a:pt x="36" y="90"/>
                    </a:lnTo>
                    <a:lnTo>
                      <a:pt x="36" y="90"/>
                    </a:lnTo>
                    <a:lnTo>
                      <a:pt x="36" y="90"/>
                    </a:lnTo>
                    <a:lnTo>
                      <a:pt x="36" y="90"/>
                    </a:lnTo>
                    <a:lnTo>
                      <a:pt x="36" y="90"/>
                    </a:lnTo>
                    <a:lnTo>
                      <a:pt x="36" y="90"/>
                    </a:lnTo>
                    <a:lnTo>
                      <a:pt x="36" y="90"/>
                    </a:lnTo>
                    <a:lnTo>
                      <a:pt x="27" y="90"/>
                    </a:lnTo>
                    <a:lnTo>
                      <a:pt x="27" y="90"/>
                    </a:lnTo>
                    <a:lnTo>
                      <a:pt x="27" y="90"/>
                    </a:lnTo>
                    <a:lnTo>
                      <a:pt x="18" y="90"/>
                    </a:lnTo>
                    <a:close/>
                  </a:path>
                </a:pathLst>
              </a:custGeom>
              <a:solidFill>
                <a:srgbClr val="000000"/>
              </a:solidFill>
              <a:ln w="9525">
                <a:noFill/>
                <a:round/>
                <a:headEnd/>
                <a:tailEnd/>
              </a:ln>
            </p:spPr>
            <p:txBody>
              <a:bodyPr/>
              <a:lstStyle/>
              <a:p>
                <a:endParaRPr lang="en-US"/>
              </a:p>
            </p:txBody>
          </p:sp>
          <p:sp>
            <p:nvSpPr>
              <p:cNvPr id="188459" name="Freeform 43"/>
              <p:cNvSpPr>
                <a:spLocks/>
              </p:cNvSpPr>
              <p:nvPr/>
            </p:nvSpPr>
            <p:spPr bwMode="auto">
              <a:xfrm>
                <a:off x="224" y="1401"/>
                <a:ext cx="875" cy="408"/>
              </a:xfrm>
              <a:custGeom>
                <a:avLst/>
                <a:gdLst/>
                <a:ahLst/>
                <a:cxnLst>
                  <a:cxn ang="0">
                    <a:pos x="866" y="238"/>
                  </a:cxn>
                  <a:cxn ang="0">
                    <a:pos x="840" y="192"/>
                  </a:cxn>
                  <a:cxn ang="0">
                    <a:pos x="786" y="181"/>
                  </a:cxn>
                  <a:cxn ang="0">
                    <a:pos x="786" y="181"/>
                  </a:cxn>
                  <a:cxn ang="0">
                    <a:pos x="777" y="158"/>
                  </a:cxn>
                  <a:cxn ang="0">
                    <a:pos x="732" y="147"/>
                  </a:cxn>
                  <a:cxn ang="0">
                    <a:pos x="759" y="125"/>
                  </a:cxn>
                  <a:cxn ang="0">
                    <a:pos x="759" y="79"/>
                  </a:cxn>
                  <a:cxn ang="0">
                    <a:pos x="732" y="45"/>
                  </a:cxn>
                  <a:cxn ang="0">
                    <a:pos x="697" y="23"/>
                  </a:cxn>
                  <a:cxn ang="0">
                    <a:pos x="652" y="23"/>
                  </a:cxn>
                  <a:cxn ang="0">
                    <a:pos x="616" y="45"/>
                  </a:cxn>
                  <a:cxn ang="0">
                    <a:pos x="590" y="91"/>
                  </a:cxn>
                  <a:cxn ang="0">
                    <a:pos x="590" y="57"/>
                  </a:cxn>
                  <a:cxn ang="0">
                    <a:pos x="554" y="45"/>
                  </a:cxn>
                  <a:cxn ang="0">
                    <a:pos x="518" y="57"/>
                  </a:cxn>
                  <a:cxn ang="0">
                    <a:pos x="500" y="79"/>
                  </a:cxn>
                  <a:cxn ang="0">
                    <a:pos x="474" y="23"/>
                  </a:cxn>
                  <a:cxn ang="0">
                    <a:pos x="411" y="11"/>
                  </a:cxn>
                  <a:cxn ang="0">
                    <a:pos x="357" y="45"/>
                  </a:cxn>
                  <a:cxn ang="0">
                    <a:pos x="357" y="45"/>
                  </a:cxn>
                  <a:cxn ang="0">
                    <a:pos x="313" y="0"/>
                  </a:cxn>
                  <a:cxn ang="0">
                    <a:pos x="241" y="11"/>
                  </a:cxn>
                  <a:cxn ang="0">
                    <a:pos x="197" y="68"/>
                  </a:cxn>
                  <a:cxn ang="0">
                    <a:pos x="197" y="91"/>
                  </a:cxn>
                  <a:cxn ang="0">
                    <a:pos x="170" y="91"/>
                  </a:cxn>
                  <a:cxn ang="0">
                    <a:pos x="134" y="125"/>
                  </a:cxn>
                  <a:cxn ang="0">
                    <a:pos x="116" y="170"/>
                  </a:cxn>
                  <a:cxn ang="0">
                    <a:pos x="107" y="170"/>
                  </a:cxn>
                  <a:cxn ang="0">
                    <a:pos x="72" y="204"/>
                  </a:cxn>
                  <a:cxn ang="0">
                    <a:pos x="72" y="192"/>
                  </a:cxn>
                  <a:cxn ang="0">
                    <a:pos x="36" y="204"/>
                  </a:cxn>
                  <a:cxn ang="0">
                    <a:pos x="0" y="249"/>
                  </a:cxn>
                  <a:cxn ang="0">
                    <a:pos x="0" y="306"/>
                  </a:cxn>
                  <a:cxn ang="0">
                    <a:pos x="27" y="351"/>
                  </a:cxn>
                  <a:cxn ang="0">
                    <a:pos x="72" y="362"/>
                  </a:cxn>
                  <a:cxn ang="0">
                    <a:pos x="125" y="351"/>
                  </a:cxn>
                  <a:cxn ang="0">
                    <a:pos x="152" y="306"/>
                  </a:cxn>
                  <a:cxn ang="0">
                    <a:pos x="143" y="362"/>
                  </a:cxn>
                  <a:cxn ang="0">
                    <a:pos x="197" y="396"/>
                  </a:cxn>
                  <a:cxn ang="0">
                    <a:pos x="250" y="385"/>
                  </a:cxn>
                  <a:cxn ang="0">
                    <a:pos x="286" y="351"/>
                  </a:cxn>
                  <a:cxn ang="0">
                    <a:pos x="295" y="385"/>
                  </a:cxn>
                  <a:cxn ang="0">
                    <a:pos x="331" y="396"/>
                  </a:cxn>
                  <a:cxn ang="0">
                    <a:pos x="375" y="374"/>
                  </a:cxn>
                  <a:cxn ang="0">
                    <a:pos x="375" y="374"/>
                  </a:cxn>
                  <a:cxn ang="0">
                    <a:pos x="393" y="396"/>
                  </a:cxn>
                  <a:cxn ang="0">
                    <a:pos x="438" y="396"/>
                  </a:cxn>
                  <a:cxn ang="0">
                    <a:pos x="482" y="362"/>
                  </a:cxn>
                  <a:cxn ang="0">
                    <a:pos x="491" y="374"/>
                  </a:cxn>
                  <a:cxn ang="0">
                    <a:pos x="554" y="396"/>
                  </a:cxn>
                  <a:cxn ang="0">
                    <a:pos x="625" y="385"/>
                  </a:cxn>
                  <a:cxn ang="0">
                    <a:pos x="679" y="328"/>
                  </a:cxn>
                  <a:cxn ang="0">
                    <a:pos x="670" y="340"/>
                  </a:cxn>
                  <a:cxn ang="0">
                    <a:pos x="679" y="374"/>
                  </a:cxn>
                  <a:cxn ang="0">
                    <a:pos x="724" y="374"/>
                  </a:cxn>
                  <a:cxn ang="0">
                    <a:pos x="768" y="351"/>
                  </a:cxn>
                  <a:cxn ang="0">
                    <a:pos x="768" y="340"/>
                  </a:cxn>
                  <a:cxn ang="0">
                    <a:pos x="813" y="362"/>
                  </a:cxn>
                  <a:cxn ang="0">
                    <a:pos x="849" y="340"/>
                  </a:cxn>
                  <a:cxn ang="0">
                    <a:pos x="875" y="294"/>
                  </a:cxn>
                </a:cxnLst>
                <a:rect l="0" t="0" r="r" b="b"/>
                <a:pathLst>
                  <a:path w="875" h="408">
                    <a:moveTo>
                      <a:pt x="875" y="272"/>
                    </a:moveTo>
                    <a:lnTo>
                      <a:pt x="875" y="260"/>
                    </a:lnTo>
                    <a:lnTo>
                      <a:pt x="875" y="249"/>
                    </a:lnTo>
                    <a:lnTo>
                      <a:pt x="875" y="238"/>
                    </a:lnTo>
                    <a:lnTo>
                      <a:pt x="866" y="238"/>
                    </a:lnTo>
                    <a:lnTo>
                      <a:pt x="866" y="226"/>
                    </a:lnTo>
                    <a:lnTo>
                      <a:pt x="857" y="215"/>
                    </a:lnTo>
                    <a:lnTo>
                      <a:pt x="849" y="204"/>
                    </a:lnTo>
                    <a:lnTo>
                      <a:pt x="849" y="204"/>
                    </a:lnTo>
                    <a:lnTo>
                      <a:pt x="840" y="192"/>
                    </a:lnTo>
                    <a:lnTo>
                      <a:pt x="831" y="192"/>
                    </a:lnTo>
                    <a:lnTo>
                      <a:pt x="822" y="192"/>
                    </a:lnTo>
                    <a:lnTo>
                      <a:pt x="813" y="181"/>
                    </a:lnTo>
                    <a:lnTo>
                      <a:pt x="795" y="181"/>
                    </a:lnTo>
                    <a:lnTo>
                      <a:pt x="786" y="181"/>
                    </a:lnTo>
                    <a:lnTo>
                      <a:pt x="777" y="192"/>
                    </a:lnTo>
                    <a:lnTo>
                      <a:pt x="768" y="192"/>
                    </a:lnTo>
                    <a:lnTo>
                      <a:pt x="777" y="192"/>
                    </a:lnTo>
                    <a:lnTo>
                      <a:pt x="786" y="181"/>
                    </a:lnTo>
                    <a:lnTo>
                      <a:pt x="786" y="181"/>
                    </a:lnTo>
                    <a:lnTo>
                      <a:pt x="795" y="181"/>
                    </a:lnTo>
                    <a:lnTo>
                      <a:pt x="795" y="181"/>
                    </a:lnTo>
                    <a:lnTo>
                      <a:pt x="786" y="170"/>
                    </a:lnTo>
                    <a:lnTo>
                      <a:pt x="777" y="158"/>
                    </a:lnTo>
                    <a:lnTo>
                      <a:pt x="777" y="158"/>
                    </a:lnTo>
                    <a:lnTo>
                      <a:pt x="759" y="147"/>
                    </a:lnTo>
                    <a:lnTo>
                      <a:pt x="750" y="147"/>
                    </a:lnTo>
                    <a:lnTo>
                      <a:pt x="741" y="147"/>
                    </a:lnTo>
                    <a:lnTo>
                      <a:pt x="732" y="147"/>
                    </a:lnTo>
                    <a:lnTo>
                      <a:pt x="732" y="147"/>
                    </a:lnTo>
                    <a:lnTo>
                      <a:pt x="741" y="147"/>
                    </a:lnTo>
                    <a:lnTo>
                      <a:pt x="750" y="147"/>
                    </a:lnTo>
                    <a:lnTo>
                      <a:pt x="759" y="147"/>
                    </a:lnTo>
                    <a:lnTo>
                      <a:pt x="759" y="136"/>
                    </a:lnTo>
                    <a:lnTo>
                      <a:pt x="759" y="125"/>
                    </a:lnTo>
                    <a:lnTo>
                      <a:pt x="759" y="113"/>
                    </a:lnTo>
                    <a:lnTo>
                      <a:pt x="759" y="102"/>
                    </a:lnTo>
                    <a:lnTo>
                      <a:pt x="759" y="102"/>
                    </a:lnTo>
                    <a:lnTo>
                      <a:pt x="759" y="91"/>
                    </a:lnTo>
                    <a:lnTo>
                      <a:pt x="759" y="79"/>
                    </a:lnTo>
                    <a:lnTo>
                      <a:pt x="750" y="68"/>
                    </a:lnTo>
                    <a:lnTo>
                      <a:pt x="750" y="68"/>
                    </a:lnTo>
                    <a:lnTo>
                      <a:pt x="741" y="57"/>
                    </a:lnTo>
                    <a:lnTo>
                      <a:pt x="741" y="45"/>
                    </a:lnTo>
                    <a:lnTo>
                      <a:pt x="732" y="45"/>
                    </a:lnTo>
                    <a:lnTo>
                      <a:pt x="724" y="34"/>
                    </a:lnTo>
                    <a:lnTo>
                      <a:pt x="724" y="34"/>
                    </a:lnTo>
                    <a:lnTo>
                      <a:pt x="715" y="23"/>
                    </a:lnTo>
                    <a:lnTo>
                      <a:pt x="706" y="23"/>
                    </a:lnTo>
                    <a:lnTo>
                      <a:pt x="697" y="23"/>
                    </a:lnTo>
                    <a:lnTo>
                      <a:pt x="688" y="23"/>
                    </a:lnTo>
                    <a:lnTo>
                      <a:pt x="679" y="23"/>
                    </a:lnTo>
                    <a:lnTo>
                      <a:pt x="670" y="23"/>
                    </a:lnTo>
                    <a:lnTo>
                      <a:pt x="661" y="23"/>
                    </a:lnTo>
                    <a:lnTo>
                      <a:pt x="652" y="23"/>
                    </a:lnTo>
                    <a:lnTo>
                      <a:pt x="643" y="23"/>
                    </a:lnTo>
                    <a:lnTo>
                      <a:pt x="634" y="34"/>
                    </a:lnTo>
                    <a:lnTo>
                      <a:pt x="625" y="34"/>
                    </a:lnTo>
                    <a:lnTo>
                      <a:pt x="616" y="45"/>
                    </a:lnTo>
                    <a:lnTo>
                      <a:pt x="616" y="45"/>
                    </a:lnTo>
                    <a:lnTo>
                      <a:pt x="607" y="57"/>
                    </a:lnTo>
                    <a:lnTo>
                      <a:pt x="607" y="68"/>
                    </a:lnTo>
                    <a:lnTo>
                      <a:pt x="599" y="79"/>
                    </a:lnTo>
                    <a:lnTo>
                      <a:pt x="599" y="79"/>
                    </a:lnTo>
                    <a:lnTo>
                      <a:pt x="590" y="91"/>
                    </a:lnTo>
                    <a:lnTo>
                      <a:pt x="599" y="79"/>
                    </a:lnTo>
                    <a:lnTo>
                      <a:pt x="599" y="68"/>
                    </a:lnTo>
                    <a:lnTo>
                      <a:pt x="607" y="68"/>
                    </a:lnTo>
                    <a:lnTo>
                      <a:pt x="599" y="57"/>
                    </a:lnTo>
                    <a:lnTo>
                      <a:pt x="590" y="57"/>
                    </a:lnTo>
                    <a:lnTo>
                      <a:pt x="590" y="57"/>
                    </a:lnTo>
                    <a:lnTo>
                      <a:pt x="581" y="45"/>
                    </a:lnTo>
                    <a:lnTo>
                      <a:pt x="572" y="45"/>
                    </a:lnTo>
                    <a:lnTo>
                      <a:pt x="563" y="45"/>
                    </a:lnTo>
                    <a:lnTo>
                      <a:pt x="554" y="45"/>
                    </a:lnTo>
                    <a:lnTo>
                      <a:pt x="545" y="45"/>
                    </a:lnTo>
                    <a:lnTo>
                      <a:pt x="536" y="45"/>
                    </a:lnTo>
                    <a:lnTo>
                      <a:pt x="527" y="45"/>
                    </a:lnTo>
                    <a:lnTo>
                      <a:pt x="518" y="45"/>
                    </a:lnTo>
                    <a:lnTo>
                      <a:pt x="518" y="57"/>
                    </a:lnTo>
                    <a:lnTo>
                      <a:pt x="509" y="57"/>
                    </a:lnTo>
                    <a:lnTo>
                      <a:pt x="500" y="68"/>
                    </a:lnTo>
                    <a:lnTo>
                      <a:pt x="491" y="79"/>
                    </a:lnTo>
                    <a:lnTo>
                      <a:pt x="491" y="91"/>
                    </a:lnTo>
                    <a:lnTo>
                      <a:pt x="500" y="79"/>
                    </a:lnTo>
                    <a:lnTo>
                      <a:pt x="509" y="68"/>
                    </a:lnTo>
                    <a:lnTo>
                      <a:pt x="500" y="45"/>
                    </a:lnTo>
                    <a:lnTo>
                      <a:pt x="491" y="34"/>
                    </a:lnTo>
                    <a:lnTo>
                      <a:pt x="482" y="23"/>
                    </a:lnTo>
                    <a:lnTo>
                      <a:pt x="474" y="23"/>
                    </a:lnTo>
                    <a:lnTo>
                      <a:pt x="456" y="11"/>
                    </a:lnTo>
                    <a:lnTo>
                      <a:pt x="447" y="11"/>
                    </a:lnTo>
                    <a:lnTo>
                      <a:pt x="438" y="0"/>
                    </a:lnTo>
                    <a:lnTo>
                      <a:pt x="420" y="0"/>
                    </a:lnTo>
                    <a:lnTo>
                      <a:pt x="411" y="11"/>
                    </a:lnTo>
                    <a:lnTo>
                      <a:pt x="393" y="11"/>
                    </a:lnTo>
                    <a:lnTo>
                      <a:pt x="384" y="11"/>
                    </a:lnTo>
                    <a:lnTo>
                      <a:pt x="375" y="23"/>
                    </a:lnTo>
                    <a:lnTo>
                      <a:pt x="366" y="34"/>
                    </a:lnTo>
                    <a:lnTo>
                      <a:pt x="357" y="45"/>
                    </a:lnTo>
                    <a:lnTo>
                      <a:pt x="349" y="57"/>
                    </a:lnTo>
                    <a:lnTo>
                      <a:pt x="340" y="68"/>
                    </a:lnTo>
                    <a:lnTo>
                      <a:pt x="349" y="57"/>
                    </a:lnTo>
                    <a:lnTo>
                      <a:pt x="349" y="45"/>
                    </a:lnTo>
                    <a:lnTo>
                      <a:pt x="357" y="45"/>
                    </a:lnTo>
                    <a:lnTo>
                      <a:pt x="357" y="34"/>
                    </a:lnTo>
                    <a:lnTo>
                      <a:pt x="349" y="23"/>
                    </a:lnTo>
                    <a:lnTo>
                      <a:pt x="340" y="11"/>
                    </a:lnTo>
                    <a:lnTo>
                      <a:pt x="331" y="11"/>
                    </a:lnTo>
                    <a:lnTo>
                      <a:pt x="313" y="0"/>
                    </a:lnTo>
                    <a:lnTo>
                      <a:pt x="295" y="0"/>
                    </a:lnTo>
                    <a:lnTo>
                      <a:pt x="286" y="0"/>
                    </a:lnTo>
                    <a:lnTo>
                      <a:pt x="268" y="0"/>
                    </a:lnTo>
                    <a:lnTo>
                      <a:pt x="259" y="11"/>
                    </a:lnTo>
                    <a:lnTo>
                      <a:pt x="241" y="11"/>
                    </a:lnTo>
                    <a:lnTo>
                      <a:pt x="232" y="23"/>
                    </a:lnTo>
                    <a:lnTo>
                      <a:pt x="224" y="34"/>
                    </a:lnTo>
                    <a:lnTo>
                      <a:pt x="206" y="45"/>
                    </a:lnTo>
                    <a:lnTo>
                      <a:pt x="206" y="57"/>
                    </a:lnTo>
                    <a:lnTo>
                      <a:pt x="197" y="68"/>
                    </a:lnTo>
                    <a:lnTo>
                      <a:pt x="197" y="79"/>
                    </a:lnTo>
                    <a:lnTo>
                      <a:pt x="188" y="102"/>
                    </a:lnTo>
                    <a:lnTo>
                      <a:pt x="188" y="113"/>
                    </a:lnTo>
                    <a:lnTo>
                      <a:pt x="188" y="102"/>
                    </a:lnTo>
                    <a:lnTo>
                      <a:pt x="197" y="91"/>
                    </a:lnTo>
                    <a:lnTo>
                      <a:pt x="197" y="79"/>
                    </a:lnTo>
                    <a:lnTo>
                      <a:pt x="188" y="79"/>
                    </a:lnTo>
                    <a:lnTo>
                      <a:pt x="179" y="91"/>
                    </a:lnTo>
                    <a:lnTo>
                      <a:pt x="170" y="91"/>
                    </a:lnTo>
                    <a:lnTo>
                      <a:pt x="170" y="91"/>
                    </a:lnTo>
                    <a:lnTo>
                      <a:pt x="161" y="102"/>
                    </a:lnTo>
                    <a:lnTo>
                      <a:pt x="152" y="102"/>
                    </a:lnTo>
                    <a:lnTo>
                      <a:pt x="143" y="113"/>
                    </a:lnTo>
                    <a:lnTo>
                      <a:pt x="134" y="125"/>
                    </a:lnTo>
                    <a:lnTo>
                      <a:pt x="134" y="125"/>
                    </a:lnTo>
                    <a:lnTo>
                      <a:pt x="125" y="136"/>
                    </a:lnTo>
                    <a:lnTo>
                      <a:pt x="125" y="147"/>
                    </a:lnTo>
                    <a:lnTo>
                      <a:pt x="125" y="158"/>
                    </a:lnTo>
                    <a:lnTo>
                      <a:pt x="116" y="170"/>
                    </a:lnTo>
                    <a:lnTo>
                      <a:pt x="116" y="170"/>
                    </a:lnTo>
                    <a:lnTo>
                      <a:pt x="116" y="181"/>
                    </a:lnTo>
                    <a:lnTo>
                      <a:pt x="116" y="170"/>
                    </a:lnTo>
                    <a:lnTo>
                      <a:pt x="116" y="158"/>
                    </a:lnTo>
                    <a:lnTo>
                      <a:pt x="107" y="158"/>
                    </a:lnTo>
                    <a:lnTo>
                      <a:pt x="107" y="170"/>
                    </a:lnTo>
                    <a:lnTo>
                      <a:pt x="99" y="170"/>
                    </a:lnTo>
                    <a:lnTo>
                      <a:pt x="90" y="181"/>
                    </a:lnTo>
                    <a:lnTo>
                      <a:pt x="81" y="181"/>
                    </a:lnTo>
                    <a:lnTo>
                      <a:pt x="72" y="192"/>
                    </a:lnTo>
                    <a:lnTo>
                      <a:pt x="72" y="204"/>
                    </a:lnTo>
                    <a:lnTo>
                      <a:pt x="72" y="215"/>
                    </a:lnTo>
                    <a:lnTo>
                      <a:pt x="72" y="204"/>
                    </a:lnTo>
                    <a:lnTo>
                      <a:pt x="72" y="204"/>
                    </a:lnTo>
                    <a:lnTo>
                      <a:pt x="81" y="192"/>
                    </a:lnTo>
                    <a:lnTo>
                      <a:pt x="72" y="192"/>
                    </a:lnTo>
                    <a:lnTo>
                      <a:pt x="63" y="192"/>
                    </a:lnTo>
                    <a:lnTo>
                      <a:pt x="54" y="192"/>
                    </a:lnTo>
                    <a:lnTo>
                      <a:pt x="45" y="204"/>
                    </a:lnTo>
                    <a:lnTo>
                      <a:pt x="36" y="204"/>
                    </a:lnTo>
                    <a:lnTo>
                      <a:pt x="36" y="204"/>
                    </a:lnTo>
                    <a:lnTo>
                      <a:pt x="18" y="215"/>
                    </a:lnTo>
                    <a:lnTo>
                      <a:pt x="9" y="226"/>
                    </a:lnTo>
                    <a:lnTo>
                      <a:pt x="9" y="238"/>
                    </a:lnTo>
                    <a:lnTo>
                      <a:pt x="0" y="249"/>
                    </a:lnTo>
                    <a:lnTo>
                      <a:pt x="0" y="249"/>
                    </a:lnTo>
                    <a:lnTo>
                      <a:pt x="0" y="260"/>
                    </a:lnTo>
                    <a:lnTo>
                      <a:pt x="0" y="272"/>
                    </a:lnTo>
                    <a:lnTo>
                      <a:pt x="0" y="283"/>
                    </a:lnTo>
                    <a:lnTo>
                      <a:pt x="0" y="294"/>
                    </a:lnTo>
                    <a:lnTo>
                      <a:pt x="0" y="306"/>
                    </a:lnTo>
                    <a:lnTo>
                      <a:pt x="0" y="317"/>
                    </a:lnTo>
                    <a:lnTo>
                      <a:pt x="9" y="317"/>
                    </a:lnTo>
                    <a:lnTo>
                      <a:pt x="9" y="328"/>
                    </a:lnTo>
                    <a:lnTo>
                      <a:pt x="18" y="340"/>
                    </a:lnTo>
                    <a:lnTo>
                      <a:pt x="27" y="351"/>
                    </a:lnTo>
                    <a:lnTo>
                      <a:pt x="36" y="351"/>
                    </a:lnTo>
                    <a:lnTo>
                      <a:pt x="45" y="362"/>
                    </a:lnTo>
                    <a:lnTo>
                      <a:pt x="54" y="362"/>
                    </a:lnTo>
                    <a:lnTo>
                      <a:pt x="63" y="362"/>
                    </a:lnTo>
                    <a:lnTo>
                      <a:pt x="72" y="362"/>
                    </a:lnTo>
                    <a:lnTo>
                      <a:pt x="72" y="362"/>
                    </a:lnTo>
                    <a:lnTo>
                      <a:pt x="90" y="362"/>
                    </a:lnTo>
                    <a:lnTo>
                      <a:pt x="107" y="362"/>
                    </a:lnTo>
                    <a:lnTo>
                      <a:pt x="116" y="351"/>
                    </a:lnTo>
                    <a:lnTo>
                      <a:pt x="125" y="351"/>
                    </a:lnTo>
                    <a:lnTo>
                      <a:pt x="134" y="340"/>
                    </a:lnTo>
                    <a:lnTo>
                      <a:pt x="143" y="328"/>
                    </a:lnTo>
                    <a:lnTo>
                      <a:pt x="152" y="317"/>
                    </a:lnTo>
                    <a:lnTo>
                      <a:pt x="152" y="306"/>
                    </a:lnTo>
                    <a:lnTo>
                      <a:pt x="152" y="306"/>
                    </a:lnTo>
                    <a:lnTo>
                      <a:pt x="152" y="317"/>
                    </a:lnTo>
                    <a:lnTo>
                      <a:pt x="143" y="328"/>
                    </a:lnTo>
                    <a:lnTo>
                      <a:pt x="134" y="340"/>
                    </a:lnTo>
                    <a:lnTo>
                      <a:pt x="143" y="351"/>
                    </a:lnTo>
                    <a:lnTo>
                      <a:pt x="143" y="362"/>
                    </a:lnTo>
                    <a:lnTo>
                      <a:pt x="152" y="374"/>
                    </a:lnTo>
                    <a:lnTo>
                      <a:pt x="161" y="374"/>
                    </a:lnTo>
                    <a:lnTo>
                      <a:pt x="170" y="385"/>
                    </a:lnTo>
                    <a:lnTo>
                      <a:pt x="179" y="396"/>
                    </a:lnTo>
                    <a:lnTo>
                      <a:pt x="197" y="396"/>
                    </a:lnTo>
                    <a:lnTo>
                      <a:pt x="206" y="396"/>
                    </a:lnTo>
                    <a:lnTo>
                      <a:pt x="215" y="396"/>
                    </a:lnTo>
                    <a:lnTo>
                      <a:pt x="232" y="396"/>
                    </a:lnTo>
                    <a:lnTo>
                      <a:pt x="241" y="396"/>
                    </a:lnTo>
                    <a:lnTo>
                      <a:pt x="250" y="385"/>
                    </a:lnTo>
                    <a:lnTo>
                      <a:pt x="259" y="374"/>
                    </a:lnTo>
                    <a:lnTo>
                      <a:pt x="268" y="362"/>
                    </a:lnTo>
                    <a:lnTo>
                      <a:pt x="277" y="351"/>
                    </a:lnTo>
                    <a:lnTo>
                      <a:pt x="286" y="340"/>
                    </a:lnTo>
                    <a:lnTo>
                      <a:pt x="286" y="351"/>
                    </a:lnTo>
                    <a:lnTo>
                      <a:pt x="277" y="351"/>
                    </a:lnTo>
                    <a:lnTo>
                      <a:pt x="277" y="362"/>
                    </a:lnTo>
                    <a:lnTo>
                      <a:pt x="286" y="374"/>
                    </a:lnTo>
                    <a:lnTo>
                      <a:pt x="286" y="385"/>
                    </a:lnTo>
                    <a:lnTo>
                      <a:pt x="295" y="385"/>
                    </a:lnTo>
                    <a:lnTo>
                      <a:pt x="304" y="385"/>
                    </a:lnTo>
                    <a:lnTo>
                      <a:pt x="304" y="396"/>
                    </a:lnTo>
                    <a:lnTo>
                      <a:pt x="313" y="396"/>
                    </a:lnTo>
                    <a:lnTo>
                      <a:pt x="322" y="396"/>
                    </a:lnTo>
                    <a:lnTo>
                      <a:pt x="331" y="396"/>
                    </a:lnTo>
                    <a:lnTo>
                      <a:pt x="340" y="396"/>
                    </a:lnTo>
                    <a:lnTo>
                      <a:pt x="349" y="385"/>
                    </a:lnTo>
                    <a:lnTo>
                      <a:pt x="357" y="385"/>
                    </a:lnTo>
                    <a:lnTo>
                      <a:pt x="366" y="385"/>
                    </a:lnTo>
                    <a:lnTo>
                      <a:pt x="375" y="374"/>
                    </a:lnTo>
                    <a:lnTo>
                      <a:pt x="384" y="362"/>
                    </a:lnTo>
                    <a:lnTo>
                      <a:pt x="393" y="351"/>
                    </a:lnTo>
                    <a:lnTo>
                      <a:pt x="384" y="362"/>
                    </a:lnTo>
                    <a:lnTo>
                      <a:pt x="384" y="374"/>
                    </a:lnTo>
                    <a:lnTo>
                      <a:pt x="375" y="374"/>
                    </a:lnTo>
                    <a:lnTo>
                      <a:pt x="366" y="385"/>
                    </a:lnTo>
                    <a:lnTo>
                      <a:pt x="375" y="385"/>
                    </a:lnTo>
                    <a:lnTo>
                      <a:pt x="375" y="396"/>
                    </a:lnTo>
                    <a:lnTo>
                      <a:pt x="384" y="396"/>
                    </a:lnTo>
                    <a:lnTo>
                      <a:pt x="393" y="396"/>
                    </a:lnTo>
                    <a:lnTo>
                      <a:pt x="402" y="396"/>
                    </a:lnTo>
                    <a:lnTo>
                      <a:pt x="411" y="408"/>
                    </a:lnTo>
                    <a:lnTo>
                      <a:pt x="420" y="408"/>
                    </a:lnTo>
                    <a:lnTo>
                      <a:pt x="429" y="396"/>
                    </a:lnTo>
                    <a:lnTo>
                      <a:pt x="438" y="396"/>
                    </a:lnTo>
                    <a:lnTo>
                      <a:pt x="447" y="396"/>
                    </a:lnTo>
                    <a:lnTo>
                      <a:pt x="456" y="385"/>
                    </a:lnTo>
                    <a:lnTo>
                      <a:pt x="465" y="385"/>
                    </a:lnTo>
                    <a:lnTo>
                      <a:pt x="474" y="374"/>
                    </a:lnTo>
                    <a:lnTo>
                      <a:pt x="482" y="362"/>
                    </a:lnTo>
                    <a:lnTo>
                      <a:pt x="491" y="351"/>
                    </a:lnTo>
                    <a:lnTo>
                      <a:pt x="491" y="328"/>
                    </a:lnTo>
                    <a:lnTo>
                      <a:pt x="491" y="351"/>
                    </a:lnTo>
                    <a:lnTo>
                      <a:pt x="482" y="362"/>
                    </a:lnTo>
                    <a:lnTo>
                      <a:pt x="491" y="374"/>
                    </a:lnTo>
                    <a:lnTo>
                      <a:pt x="500" y="385"/>
                    </a:lnTo>
                    <a:lnTo>
                      <a:pt x="509" y="385"/>
                    </a:lnTo>
                    <a:lnTo>
                      <a:pt x="518" y="396"/>
                    </a:lnTo>
                    <a:lnTo>
                      <a:pt x="536" y="396"/>
                    </a:lnTo>
                    <a:lnTo>
                      <a:pt x="554" y="396"/>
                    </a:lnTo>
                    <a:lnTo>
                      <a:pt x="563" y="408"/>
                    </a:lnTo>
                    <a:lnTo>
                      <a:pt x="581" y="408"/>
                    </a:lnTo>
                    <a:lnTo>
                      <a:pt x="599" y="396"/>
                    </a:lnTo>
                    <a:lnTo>
                      <a:pt x="607" y="396"/>
                    </a:lnTo>
                    <a:lnTo>
                      <a:pt x="625" y="385"/>
                    </a:lnTo>
                    <a:lnTo>
                      <a:pt x="643" y="374"/>
                    </a:lnTo>
                    <a:lnTo>
                      <a:pt x="652" y="362"/>
                    </a:lnTo>
                    <a:lnTo>
                      <a:pt x="661" y="351"/>
                    </a:lnTo>
                    <a:lnTo>
                      <a:pt x="670" y="340"/>
                    </a:lnTo>
                    <a:lnTo>
                      <a:pt x="679" y="328"/>
                    </a:lnTo>
                    <a:lnTo>
                      <a:pt x="679" y="317"/>
                    </a:lnTo>
                    <a:lnTo>
                      <a:pt x="688" y="306"/>
                    </a:lnTo>
                    <a:lnTo>
                      <a:pt x="679" y="317"/>
                    </a:lnTo>
                    <a:lnTo>
                      <a:pt x="679" y="328"/>
                    </a:lnTo>
                    <a:lnTo>
                      <a:pt x="670" y="340"/>
                    </a:lnTo>
                    <a:lnTo>
                      <a:pt x="661" y="351"/>
                    </a:lnTo>
                    <a:lnTo>
                      <a:pt x="661" y="362"/>
                    </a:lnTo>
                    <a:lnTo>
                      <a:pt x="670" y="362"/>
                    </a:lnTo>
                    <a:lnTo>
                      <a:pt x="679" y="362"/>
                    </a:lnTo>
                    <a:lnTo>
                      <a:pt x="679" y="374"/>
                    </a:lnTo>
                    <a:lnTo>
                      <a:pt x="688" y="374"/>
                    </a:lnTo>
                    <a:lnTo>
                      <a:pt x="697" y="374"/>
                    </a:lnTo>
                    <a:lnTo>
                      <a:pt x="706" y="374"/>
                    </a:lnTo>
                    <a:lnTo>
                      <a:pt x="715" y="374"/>
                    </a:lnTo>
                    <a:lnTo>
                      <a:pt x="724" y="374"/>
                    </a:lnTo>
                    <a:lnTo>
                      <a:pt x="732" y="374"/>
                    </a:lnTo>
                    <a:lnTo>
                      <a:pt x="741" y="374"/>
                    </a:lnTo>
                    <a:lnTo>
                      <a:pt x="750" y="362"/>
                    </a:lnTo>
                    <a:lnTo>
                      <a:pt x="759" y="351"/>
                    </a:lnTo>
                    <a:lnTo>
                      <a:pt x="768" y="351"/>
                    </a:lnTo>
                    <a:lnTo>
                      <a:pt x="777" y="328"/>
                    </a:lnTo>
                    <a:lnTo>
                      <a:pt x="786" y="317"/>
                    </a:lnTo>
                    <a:lnTo>
                      <a:pt x="777" y="328"/>
                    </a:lnTo>
                    <a:lnTo>
                      <a:pt x="777" y="340"/>
                    </a:lnTo>
                    <a:lnTo>
                      <a:pt x="768" y="340"/>
                    </a:lnTo>
                    <a:lnTo>
                      <a:pt x="768" y="351"/>
                    </a:lnTo>
                    <a:lnTo>
                      <a:pt x="777" y="362"/>
                    </a:lnTo>
                    <a:lnTo>
                      <a:pt x="786" y="362"/>
                    </a:lnTo>
                    <a:lnTo>
                      <a:pt x="795" y="362"/>
                    </a:lnTo>
                    <a:lnTo>
                      <a:pt x="813" y="362"/>
                    </a:lnTo>
                    <a:lnTo>
                      <a:pt x="822" y="362"/>
                    </a:lnTo>
                    <a:lnTo>
                      <a:pt x="831" y="351"/>
                    </a:lnTo>
                    <a:lnTo>
                      <a:pt x="840" y="351"/>
                    </a:lnTo>
                    <a:lnTo>
                      <a:pt x="849" y="340"/>
                    </a:lnTo>
                    <a:lnTo>
                      <a:pt x="849" y="340"/>
                    </a:lnTo>
                    <a:lnTo>
                      <a:pt x="857" y="328"/>
                    </a:lnTo>
                    <a:lnTo>
                      <a:pt x="866" y="317"/>
                    </a:lnTo>
                    <a:lnTo>
                      <a:pt x="866" y="317"/>
                    </a:lnTo>
                    <a:lnTo>
                      <a:pt x="875" y="306"/>
                    </a:lnTo>
                    <a:lnTo>
                      <a:pt x="875" y="294"/>
                    </a:lnTo>
                    <a:lnTo>
                      <a:pt x="875" y="283"/>
                    </a:lnTo>
                    <a:lnTo>
                      <a:pt x="875" y="272"/>
                    </a:lnTo>
                    <a:close/>
                  </a:path>
                </a:pathLst>
              </a:custGeom>
              <a:solidFill>
                <a:srgbClr val="98E5E5"/>
              </a:solidFill>
              <a:ln w="9525">
                <a:noFill/>
                <a:round/>
                <a:headEnd/>
                <a:tailEnd/>
              </a:ln>
            </p:spPr>
            <p:txBody>
              <a:bodyPr/>
              <a:lstStyle/>
              <a:p>
                <a:endParaRPr lang="en-US"/>
              </a:p>
            </p:txBody>
          </p:sp>
          <p:sp>
            <p:nvSpPr>
              <p:cNvPr id="188460" name="Freeform 44"/>
              <p:cNvSpPr>
                <a:spLocks/>
              </p:cNvSpPr>
              <p:nvPr/>
            </p:nvSpPr>
            <p:spPr bwMode="auto">
              <a:xfrm>
                <a:off x="983" y="1582"/>
                <a:ext cx="125" cy="91"/>
              </a:xfrm>
              <a:custGeom>
                <a:avLst/>
                <a:gdLst/>
                <a:ahLst/>
                <a:cxnLst>
                  <a:cxn ang="0">
                    <a:pos x="9" y="23"/>
                  </a:cxn>
                  <a:cxn ang="0">
                    <a:pos x="18" y="11"/>
                  </a:cxn>
                  <a:cxn ang="0">
                    <a:pos x="27" y="11"/>
                  </a:cxn>
                  <a:cxn ang="0">
                    <a:pos x="36" y="11"/>
                  </a:cxn>
                  <a:cxn ang="0">
                    <a:pos x="45" y="11"/>
                  </a:cxn>
                  <a:cxn ang="0">
                    <a:pos x="54" y="11"/>
                  </a:cxn>
                  <a:cxn ang="0">
                    <a:pos x="63" y="11"/>
                  </a:cxn>
                  <a:cxn ang="0">
                    <a:pos x="72" y="23"/>
                  </a:cxn>
                  <a:cxn ang="0">
                    <a:pos x="81" y="23"/>
                  </a:cxn>
                  <a:cxn ang="0">
                    <a:pos x="90" y="34"/>
                  </a:cxn>
                  <a:cxn ang="0">
                    <a:pos x="98" y="34"/>
                  </a:cxn>
                  <a:cxn ang="0">
                    <a:pos x="98" y="45"/>
                  </a:cxn>
                  <a:cxn ang="0">
                    <a:pos x="107" y="57"/>
                  </a:cxn>
                  <a:cxn ang="0">
                    <a:pos x="107" y="68"/>
                  </a:cxn>
                  <a:cxn ang="0">
                    <a:pos x="107" y="68"/>
                  </a:cxn>
                  <a:cxn ang="0">
                    <a:pos x="107" y="79"/>
                  </a:cxn>
                  <a:cxn ang="0">
                    <a:pos x="116" y="91"/>
                  </a:cxn>
                  <a:cxn ang="0">
                    <a:pos x="125" y="91"/>
                  </a:cxn>
                  <a:cxn ang="0">
                    <a:pos x="125" y="79"/>
                  </a:cxn>
                  <a:cxn ang="0">
                    <a:pos x="125" y="68"/>
                  </a:cxn>
                  <a:cxn ang="0">
                    <a:pos x="116" y="57"/>
                  </a:cxn>
                  <a:cxn ang="0">
                    <a:pos x="116" y="45"/>
                  </a:cxn>
                  <a:cxn ang="0">
                    <a:pos x="107" y="34"/>
                  </a:cxn>
                  <a:cxn ang="0">
                    <a:pos x="98" y="23"/>
                  </a:cxn>
                  <a:cxn ang="0">
                    <a:pos x="90" y="11"/>
                  </a:cxn>
                  <a:cxn ang="0">
                    <a:pos x="81" y="11"/>
                  </a:cxn>
                  <a:cxn ang="0">
                    <a:pos x="72" y="0"/>
                  </a:cxn>
                  <a:cxn ang="0">
                    <a:pos x="63" y="0"/>
                  </a:cxn>
                  <a:cxn ang="0">
                    <a:pos x="54" y="0"/>
                  </a:cxn>
                  <a:cxn ang="0">
                    <a:pos x="45" y="0"/>
                  </a:cxn>
                  <a:cxn ang="0">
                    <a:pos x="36" y="0"/>
                  </a:cxn>
                  <a:cxn ang="0">
                    <a:pos x="18" y="0"/>
                  </a:cxn>
                  <a:cxn ang="0">
                    <a:pos x="9" y="0"/>
                  </a:cxn>
                  <a:cxn ang="0">
                    <a:pos x="9" y="23"/>
                  </a:cxn>
                  <a:cxn ang="0">
                    <a:pos x="0" y="0"/>
                  </a:cxn>
                  <a:cxn ang="0">
                    <a:pos x="0" y="0"/>
                  </a:cxn>
                  <a:cxn ang="0">
                    <a:pos x="0" y="11"/>
                  </a:cxn>
                  <a:cxn ang="0">
                    <a:pos x="0" y="11"/>
                  </a:cxn>
                  <a:cxn ang="0">
                    <a:pos x="0" y="11"/>
                  </a:cxn>
                  <a:cxn ang="0">
                    <a:pos x="0" y="11"/>
                  </a:cxn>
                  <a:cxn ang="0">
                    <a:pos x="0" y="11"/>
                  </a:cxn>
                  <a:cxn ang="0">
                    <a:pos x="0" y="11"/>
                  </a:cxn>
                  <a:cxn ang="0">
                    <a:pos x="0" y="11"/>
                  </a:cxn>
                  <a:cxn ang="0">
                    <a:pos x="0" y="11"/>
                  </a:cxn>
                  <a:cxn ang="0">
                    <a:pos x="0" y="11"/>
                  </a:cxn>
                  <a:cxn ang="0">
                    <a:pos x="0" y="23"/>
                  </a:cxn>
                  <a:cxn ang="0">
                    <a:pos x="0" y="23"/>
                  </a:cxn>
                  <a:cxn ang="0">
                    <a:pos x="9" y="23"/>
                  </a:cxn>
                  <a:cxn ang="0">
                    <a:pos x="9" y="23"/>
                  </a:cxn>
                  <a:cxn ang="0">
                    <a:pos x="9" y="23"/>
                  </a:cxn>
                  <a:cxn ang="0">
                    <a:pos x="0" y="0"/>
                  </a:cxn>
                </a:cxnLst>
                <a:rect l="0" t="0" r="r" b="b"/>
                <a:pathLst>
                  <a:path w="125" h="91">
                    <a:moveTo>
                      <a:pt x="0" y="0"/>
                    </a:moveTo>
                    <a:lnTo>
                      <a:pt x="9" y="23"/>
                    </a:lnTo>
                    <a:lnTo>
                      <a:pt x="18" y="11"/>
                    </a:lnTo>
                    <a:lnTo>
                      <a:pt x="18" y="11"/>
                    </a:lnTo>
                    <a:lnTo>
                      <a:pt x="27" y="11"/>
                    </a:lnTo>
                    <a:lnTo>
                      <a:pt x="27" y="11"/>
                    </a:lnTo>
                    <a:lnTo>
                      <a:pt x="36" y="11"/>
                    </a:lnTo>
                    <a:lnTo>
                      <a:pt x="36" y="11"/>
                    </a:lnTo>
                    <a:lnTo>
                      <a:pt x="45" y="11"/>
                    </a:lnTo>
                    <a:lnTo>
                      <a:pt x="45" y="11"/>
                    </a:lnTo>
                    <a:lnTo>
                      <a:pt x="54" y="11"/>
                    </a:lnTo>
                    <a:lnTo>
                      <a:pt x="54" y="11"/>
                    </a:lnTo>
                    <a:lnTo>
                      <a:pt x="63" y="11"/>
                    </a:lnTo>
                    <a:lnTo>
                      <a:pt x="63" y="11"/>
                    </a:lnTo>
                    <a:lnTo>
                      <a:pt x="72" y="23"/>
                    </a:lnTo>
                    <a:lnTo>
                      <a:pt x="72" y="23"/>
                    </a:lnTo>
                    <a:lnTo>
                      <a:pt x="81" y="23"/>
                    </a:lnTo>
                    <a:lnTo>
                      <a:pt x="81" y="23"/>
                    </a:lnTo>
                    <a:lnTo>
                      <a:pt x="81" y="23"/>
                    </a:lnTo>
                    <a:lnTo>
                      <a:pt x="90" y="34"/>
                    </a:lnTo>
                    <a:lnTo>
                      <a:pt x="90" y="34"/>
                    </a:lnTo>
                    <a:lnTo>
                      <a:pt x="98" y="34"/>
                    </a:lnTo>
                    <a:lnTo>
                      <a:pt x="98" y="45"/>
                    </a:lnTo>
                    <a:lnTo>
                      <a:pt x="98" y="45"/>
                    </a:lnTo>
                    <a:lnTo>
                      <a:pt x="98" y="45"/>
                    </a:lnTo>
                    <a:lnTo>
                      <a:pt x="107" y="57"/>
                    </a:lnTo>
                    <a:lnTo>
                      <a:pt x="107" y="57"/>
                    </a:lnTo>
                    <a:lnTo>
                      <a:pt x="107" y="68"/>
                    </a:lnTo>
                    <a:lnTo>
                      <a:pt x="107" y="68"/>
                    </a:lnTo>
                    <a:lnTo>
                      <a:pt x="107" y="68"/>
                    </a:lnTo>
                    <a:lnTo>
                      <a:pt x="107" y="79"/>
                    </a:lnTo>
                    <a:lnTo>
                      <a:pt x="107" y="79"/>
                    </a:lnTo>
                    <a:lnTo>
                      <a:pt x="116" y="91"/>
                    </a:lnTo>
                    <a:lnTo>
                      <a:pt x="116" y="91"/>
                    </a:lnTo>
                    <a:lnTo>
                      <a:pt x="125" y="91"/>
                    </a:lnTo>
                    <a:lnTo>
                      <a:pt x="125" y="91"/>
                    </a:lnTo>
                    <a:lnTo>
                      <a:pt x="125" y="79"/>
                    </a:lnTo>
                    <a:lnTo>
                      <a:pt x="125" y="79"/>
                    </a:lnTo>
                    <a:lnTo>
                      <a:pt x="125" y="68"/>
                    </a:lnTo>
                    <a:lnTo>
                      <a:pt x="125" y="68"/>
                    </a:lnTo>
                    <a:lnTo>
                      <a:pt x="116" y="57"/>
                    </a:lnTo>
                    <a:lnTo>
                      <a:pt x="116" y="57"/>
                    </a:lnTo>
                    <a:lnTo>
                      <a:pt x="116" y="45"/>
                    </a:lnTo>
                    <a:lnTo>
                      <a:pt x="116" y="45"/>
                    </a:lnTo>
                    <a:lnTo>
                      <a:pt x="107" y="34"/>
                    </a:lnTo>
                    <a:lnTo>
                      <a:pt x="107" y="34"/>
                    </a:lnTo>
                    <a:lnTo>
                      <a:pt x="107" y="34"/>
                    </a:lnTo>
                    <a:lnTo>
                      <a:pt x="98" y="23"/>
                    </a:lnTo>
                    <a:lnTo>
                      <a:pt x="98" y="23"/>
                    </a:lnTo>
                    <a:lnTo>
                      <a:pt x="90" y="11"/>
                    </a:lnTo>
                    <a:lnTo>
                      <a:pt x="90" y="11"/>
                    </a:lnTo>
                    <a:lnTo>
                      <a:pt x="81" y="11"/>
                    </a:lnTo>
                    <a:lnTo>
                      <a:pt x="81" y="11"/>
                    </a:lnTo>
                    <a:lnTo>
                      <a:pt x="72" y="0"/>
                    </a:lnTo>
                    <a:lnTo>
                      <a:pt x="72" y="0"/>
                    </a:lnTo>
                    <a:lnTo>
                      <a:pt x="63" y="0"/>
                    </a:lnTo>
                    <a:lnTo>
                      <a:pt x="63" y="0"/>
                    </a:lnTo>
                    <a:lnTo>
                      <a:pt x="54" y="0"/>
                    </a:lnTo>
                    <a:lnTo>
                      <a:pt x="54" y="0"/>
                    </a:lnTo>
                    <a:lnTo>
                      <a:pt x="45" y="0"/>
                    </a:lnTo>
                    <a:lnTo>
                      <a:pt x="36" y="0"/>
                    </a:lnTo>
                    <a:lnTo>
                      <a:pt x="36" y="0"/>
                    </a:lnTo>
                    <a:lnTo>
                      <a:pt x="27" y="0"/>
                    </a:lnTo>
                    <a:lnTo>
                      <a:pt x="18" y="0"/>
                    </a:lnTo>
                    <a:lnTo>
                      <a:pt x="18" y="0"/>
                    </a:lnTo>
                    <a:lnTo>
                      <a:pt x="9" y="0"/>
                    </a:lnTo>
                    <a:lnTo>
                      <a:pt x="0" y="0"/>
                    </a:lnTo>
                    <a:lnTo>
                      <a:pt x="9" y="23"/>
                    </a:lnTo>
                    <a:lnTo>
                      <a:pt x="0" y="0"/>
                    </a:lnTo>
                    <a:lnTo>
                      <a:pt x="0" y="0"/>
                    </a:lnTo>
                    <a:lnTo>
                      <a:pt x="0" y="0"/>
                    </a:lnTo>
                    <a:lnTo>
                      <a:pt x="0" y="0"/>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23"/>
                    </a:lnTo>
                    <a:lnTo>
                      <a:pt x="0" y="23"/>
                    </a:lnTo>
                    <a:lnTo>
                      <a:pt x="0" y="23"/>
                    </a:lnTo>
                    <a:lnTo>
                      <a:pt x="9" y="23"/>
                    </a:lnTo>
                    <a:lnTo>
                      <a:pt x="9" y="23"/>
                    </a:lnTo>
                    <a:lnTo>
                      <a:pt x="9" y="23"/>
                    </a:lnTo>
                    <a:lnTo>
                      <a:pt x="9" y="23"/>
                    </a:lnTo>
                    <a:lnTo>
                      <a:pt x="9" y="23"/>
                    </a:lnTo>
                    <a:lnTo>
                      <a:pt x="9" y="23"/>
                    </a:lnTo>
                    <a:lnTo>
                      <a:pt x="9" y="23"/>
                    </a:lnTo>
                    <a:lnTo>
                      <a:pt x="0" y="0"/>
                    </a:lnTo>
                    <a:close/>
                  </a:path>
                </a:pathLst>
              </a:custGeom>
              <a:solidFill>
                <a:srgbClr val="000000"/>
              </a:solidFill>
              <a:ln w="9525">
                <a:noFill/>
                <a:round/>
                <a:headEnd/>
                <a:tailEnd/>
              </a:ln>
            </p:spPr>
            <p:txBody>
              <a:bodyPr/>
              <a:lstStyle/>
              <a:p>
                <a:endParaRPr lang="en-US"/>
              </a:p>
            </p:txBody>
          </p:sp>
          <p:sp>
            <p:nvSpPr>
              <p:cNvPr id="188461" name="Freeform 45"/>
              <p:cNvSpPr>
                <a:spLocks/>
              </p:cNvSpPr>
              <p:nvPr/>
            </p:nvSpPr>
            <p:spPr bwMode="auto">
              <a:xfrm>
                <a:off x="983" y="1582"/>
                <a:ext cx="45" cy="23"/>
              </a:xfrm>
              <a:custGeom>
                <a:avLst/>
                <a:gdLst/>
                <a:ahLst/>
                <a:cxnLst>
                  <a:cxn ang="0">
                    <a:pos x="36" y="0"/>
                  </a:cxn>
                  <a:cxn ang="0">
                    <a:pos x="36" y="0"/>
                  </a:cxn>
                  <a:cxn ang="0">
                    <a:pos x="36" y="0"/>
                  </a:cxn>
                  <a:cxn ang="0">
                    <a:pos x="36" y="0"/>
                  </a:cxn>
                  <a:cxn ang="0">
                    <a:pos x="27" y="0"/>
                  </a:cxn>
                  <a:cxn ang="0">
                    <a:pos x="27" y="0"/>
                  </a:cxn>
                  <a:cxn ang="0">
                    <a:pos x="27" y="0"/>
                  </a:cxn>
                  <a:cxn ang="0">
                    <a:pos x="27" y="0"/>
                  </a:cxn>
                  <a:cxn ang="0">
                    <a:pos x="18" y="0"/>
                  </a:cxn>
                  <a:cxn ang="0">
                    <a:pos x="18" y="0"/>
                  </a:cxn>
                  <a:cxn ang="0">
                    <a:pos x="18" y="0"/>
                  </a:cxn>
                  <a:cxn ang="0">
                    <a:pos x="18" y="0"/>
                  </a:cxn>
                  <a:cxn ang="0">
                    <a:pos x="9" y="0"/>
                  </a:cxn>
                  <a:cxn ang="0">
                    <a:pos x="9" y="0"/>
                  </a:cxn>
                  <a:cxn ang="0">
                    <a:pos x="9" y="0"/>
                  </a:cxn>
                  <a:cxn ang="0">
                    <a:pos x="9" y="0"/>
                  </a:cxn>
                  <a:cxn ang="0">
                    <a:pos x="0" y="0"/>
                  </a:cxn>
                  <a:cxn ang="0">
                    <a:pos x="9" y="23"/>
                  </a:cxn>
                  <a:cxn ang="0">
                    <a:pos x="9" y="11"/>
                  </a:cxn>
                  <a:cxn ang="0">
                    <a:pos x="18" y="11"/>
                  </a:cxn>
                  <a:cxn ang="0">
                    <a:pos x="18" y="11"/>
                  </a:cxn>
                  <a:cxn ang="0">
                    <a:pos x="18" y="11"/>
                  </a:cxn>
                  <a:cxn ang="0">
                    <a:pos x="18" y="11"/>
                  </a:cxn>
                  <a:cxn ang="0">
                    <a:pos x="18" y="11"/>
                  </a:cxn>
                  <a:cxn ang="0">
                    <a:pos x="27" y="11"/>
                  </a:cxn>
                  <a:cxn ang="0">
                    <a:pos x="27" y="11"/>
                  </a:cxn>
                  <a:cxn ang="0">
                    <a:pos x="27" y="11"/>
                  </a:cxn>
                  <a:cxn ang="0">
                    <a:pos x="27" y="11"/>
                  </a:cxn>
                  <a:cxn ang="0">
                    <a:pos x="27" y="11"/>
                  </a:cxn>
                  <a:cxn ang="0">
                    <a:pos x="36" y="11"/>
                  </a:cxn>
                  <a:cxn ang="0">
                    <a:pos x="36" y="11"/>
                  </a:cxn>
                  <a:cxn ang="0">
                    <a:pos x="36" y="11"/>
                  </a:cxn>
                  <a:cxn ang="0">
                    <a:pos x="36" y="11"/>
                  </a:cxn>
                  <a:cxn ang="0">
                    <a:pos x="45" y="0"/>
                  </a:cxn>
                  <a:cxn ang="0">
                    <a:pos x="36" y="11"/>
                  </a:cxn>
                  <a:cxn ang="0">
                    <a:pos x="45" y="11"/>
                  </a:cxn>
                  <a:cxn ang="0">
                    <a:pos x="45" y="11"/>
                  </a:cxn>
                  <a:cxn ang="0">
                    <a:pos x="45" y="11"/>
                  </a:cxn>
                  <a:cxn ang="0">
                    <a:pos x="45" y="11"/>
                  </a:cxn>
                  <a:cxn ang="0">
                    <a:pos x="45" y="11"/>
                  </a:cxn>
                  <a:cxn ang="0">
                    <a:pos x="45" y="0"/>
                  </a:cxn>
                  <a:cxn ang="0">
                    <a:pos x="45" y="0"/>
                  </a:cxn>
                  <a:cxn ang="0">
                    <a:pos x="45" y="0"/>
                  </a:cxn>
                  <a:cxn ang="0">
                    <a:pos x="45" y="0"/>
                  </a:cxn>
                  <a:cxn ang="0">
                    <a:pos x="45" y="0"/>
                  </a:cxn>
                  <a:cxn ang="0">
                    <a:pos x="45" y="0"/>
                  </a:cxn>
                  <a:cxn ang="0">
                    <a:pos x="45" y="0"/>
                  </a:cxn>
                  <a:cxn ang="0">
                    <a:pos x="45" y="0"/>
                  </a:cxn>
                  <a:cxn ang="0">
                    <a:pos x="45" y="0"/>
                  </a:cxn>
                  <a:cxn ang="0">
                    <a:pos x="36" y="0"/>
                  </a:cxn>
                  <a:cxn ang="0">
                    <a:pos x="36" y="11"/>
                  </a:cxn>
                </a:cxnLst>
                <a:rect l="0" t="0" r="r" b="b"/>
                <a:pathLst>
                  <a:path w="45" h="23">
                    <a:moveTo>
                      <a:pt x="36" y="11"/>
                    </a:moveTo>
                    <a:lnTo>
                      <a:pt x="36" y="0"/>
                    </a:lnTo>
                    <a:lnTo>
                      <a:pt x="36" y="0"/>
                    </a:lnTo>
                    <a:lnTo>
                      <a:pt x="36" y="0"/>
                    </a:lnTo>
                    <a:lnTo>
                      <a:pt x="36" y="0"/>
                    </a:lnTo>
                    <a:lnTo>
                      <a:pt x="36" y="0"/>
                    </a:lnTo>
                    <a:lnTo>
                      <a:pt x="36" y="0"/>
                    </a:lnTo>
                    <a:lnTo>
                      <a:pt x="36" y="0"/>
                    </a:lnTo>
                    <a:lnTo>
                      <a:pt x="27" y="0"/>
                    </a:lnTo>
                    <a:lnTo>
                      <a:pt x="27" y="0"/>
                    </a:lnTo>
                    <a:lnTo>
                      <a:pt x="27" y="0"/>
                    </a:lnTo>
                    <a:lnTo>
                      <a:pt x="27" y="0"/>
                    </a:lnTo>
                    <a:lnTo>
                      <a:pt x="27" y="0"/>
                    </a:lnTo>
                    <a:lnTo>
                      <a:pt x="27" y="0"/>
                    </a:lnTo>
                    <a:lnTo>
                      <a:pt x="27" y="0"/>
                    </a:lnTo>
                    <a:lnTo>
                      <a:pt x="27" y="0"/>
                    </a:lnTo>
                    <a:lnTo>
                      <a:pt x="18" y="0"/>
                    </a:lnTo>
                    <a:lnTo>
                      <a:pt x="18" y="0"/>
                    </a:lnTo>
                    <a:lnTo>
                      <a:pt x="18" y="0"/>
                    </a:lnTo>
                    <a:lnTo>
                      <a:pt x="18" y="0"/>
                    </a:lnTo>
                    <a:lnTo>
                      <a:pt x="18" y="0"/>
                    </a:lnTo>
                    <a:lnTo>
                      <a:pt x="18" y="0"/>
                    </a:lnTo>
                    <a:lnTo>
                      <a:pt x="18" y="0"/>
                    </a:lnTo>
                    <a:lnTo>
                      <a:pt x="18" y="0"/>
                    </a:lnTo>
                    <a:lnTo>
                      <a:pt x="18" y="0"/>
                    </a:lnTo>
                    <a:lnTo>
                      <a:pt x="9" y="0"/>
                    </a:lnTo>
                    <a:lnTo>
                      <a:pt x="9" y="0"/>
                    </a:lnTo>
                    <a:lnTo>
                      <a:pt x="9" y="0"/>
                    </a:lnTo>
                    <a:lnTo>
                      <a:pt x="9" y="0"/>
                    </a:lnTo>
                    <a:lnTo>
                      <a:pt x="9" y="0"/>
                    </a:lnTo>
                    <a:lnTo>
                      <a:pt x="9" y="0"/>
                    </a:lnTo>
                    <a:lnTo>
                      <a:pt x="9" y="0"/>
                    </a:lnTo>
                    <a:lnTo>
                      <a:pt x="9" y="0"/>
                    </a:lnTo>
                    <a:lnTo>
                      <a:pt x="0" y="0"/>
                    </a:lnTo>
                    <a:lnTo>
                      <a:pt x="9" y="23"/>
                    </a:lnTo>
                    <a:lnTo>
                      <a:pt x="9" y="23"/>
                    </a:lnTo>
                    <a:lnTo>
                      <a:pt x="9" y="11"/>
                    </a:lnTo>
                    <a:lnTo>
                      <a:pt x="9" y="11"/>
                    </a:lnTo>
                    <a:lnTo>
                      <a:pt x="9" y="11"/>
                    </a:lnTo>
                    <a:lnTo>
                      <a:pt x="18" y="11"/>
                    </a:lnTo>
                    <a:lnTo>
                      <a:pt x="18" y="11"/>
                    </a:lnTo>
                    <a:lnTo>
                      <a:pt x="18" y="11"/>
                    </a:lnTo>
                    <a:lnTo>
                      <a:pt x="18" y="11"/>
                    </a:lnTo>
                    <a:lnTo>
                      <a:pt x="18" y="11"/>
                    </a:lnTo>
                    <a:lnTo>
                      <a:pt x="18" y="11"/>
                    </a:lnTo>
                    <a:lnTo>
                      <a:pt x="18" y="11"/>
                    </a:lnTo>
                    <a:lnTo>
                      <a:pt x="18" y="11"/>
                    </a:lnTo>
                    <a:lnTo>
                      <a:pt x="18" y="11"/>
                    </a:lnTo>
                    <a:lnTo>
                      <a:pt x="18" y="11"/>
                    </a:lnTo>
                    <a:lnTo>
                      <a:pt x="27" y="11"/>
                    </a:lnTo>
                    <a:lnTo>
                      <a:pt x="27" y="11"/>
                    </a:lnTo>
                    <a:lnTo>
                      <a:pt x="27" y="11"/>
                    </a:lnTo>
                    <a:lnTo>
                      <a:pt x="27" y="11"/>
                    </a:lnTo>
                    <a:lnTo>
                      <a:pt x="27" y="11"/>
                    </a:lnTo>
                    <a:lnTo>
                      <a:pt x="27" y="11"/>
                    </a:lnTo>
                    <a:lnTo>
                      <a:pt x="27" y="11"/>
                    </a:lnTo>
                    <a:lnTo>
                      <a:pt x="27" y="11"/>
                    </a:lnTo>
                    <a:lnTo>
                      <a:pt x="27" y="11"/>
                    </a:lnTo>
                    <a:lnTo>
                      <a:pt x="27" y="11"/>
                    </a:lnTo>
                    <a:lnTo>
                      <a:pt x="36" y="11"/>
                    </a:lnTo>
                    <a:lnTo>
                      <a:pt x="36" y="11"/>
                    </a:lnTo>
                    <a:lnTo>
                      <a:pt x="36" y="11"/>
                    </a:lnTo>
                    <a:lnTo>
                      <a:pt x="36" y="11"/>
                    </a:lnTo>
                    <a:lnTo>
                      <a:pt x="36" y="11"/>
                    </a:lnTo>
                    <a:lnTo>
                      <a:pt x="36" y="11"/>
                    </a:lnTo>
                    <a:lnTo>
                      <a:pt x="36" y="11"/>
                    </a:lnTo>
                    <a:lnTo>
                      <a:pt x="36" y="11"/>
                    </a:lnTo>
                    <a:lnTo>
                      <a:pt x="45" y="0"/>
                    </a:lnTo>
                    <a:lnTo>
                      <a:pt x="36" y="11"/>
                    </a:lnTo>
                    <a:lnTo>
                      <a:pt x="36" y="11"/>
                    </a:lnTo>
                    <a:lnTo>
                      <a:pt x="45" y="11"/>
                    </a:lnTo>
                    <a:lnTo>
                      <a:pt x="45" y="11"/>
                    </a:lnTo>
                    <a:lnTo>
                      <a:pt x="45" y="11"/>
                    </a:lnTo>
                    <a:lnTo>
                      <a:pt x="45" y="11"/>
                    </a:lnTo>
                    <a:lnTo>
                      <a:pt x="45" y="11"/>
                    </a:lnTo>
                    <a:lnTo>
                      <a:pt x="45" y="11"/>
                    </a:lnTo>
                    <a:lnTo>
                      <a:pt x="45" y="11"/>
                    </a:lnTo>
                    <a:lnTo>
                      <a:pt x="45" y="11"/>
                    </a:lnTo>
                    <a:lnTo>
                      <a:pt x="45" y="11"/>
                    </a:lnTo>
                    <a:lnTo>
                      <a:pt x="45" y="11"/>
                    </a:lnTo>
                    <a:lnTo>
                      <a:pt x="45" y="11"/>
                    </a:lnTo>
                    <a:lnTo>
                      <a:pt x="45" y="0"/>
                    </a:lnTo>
                    <a:lnTo>
                      <a:pt x="45" y="0"/>
                    </a:lnTo>
                    <a:lnTo>
                      <a:pt x="45" y="0"/>
                    </a:lnTo>
                    <a:lnTo>
                      <a:pt x="45" y="0"/>
                    </a:lnTo>
                    <a:lnTo>
                      <a:pt x="45" y="0"/>
                    </a:lnTo>
                    <a:lnTo>
                      <a:pt x="45" y="0"/>
                    </a:lnTo>
                    <a:lnTo>
                      <a:pt x="45" y="0"/>
                    </a:lnTo>
                    <a:lnTo>
                      <a:pt x="45" y="0"/>
                    </a:lnTo>
                    <a:lnTo>
                      <a:pt x="45" y="0"/>
                    </a:lnTo>
                    <a:lnTo>
                      <a:pt x="45" y="0"/>
                    </a:lnTo>
                    <a:lnTo>
                      <a:pt x="45" y="0"/>
                    </a:lnTo>
                    <a:lnTo>
                      <a:pt x="45" y="0"/>
                    </a:lnTo>
                    <a:lnTo>
                      <a:pt x="45" y="0"/>
                    </a:lnTo>
                    <a:lnTo>
                      <a:pt x="45" y="0"/>
                    </a:lnTo>
                    <a:lnTo>
                      <a:pt x="45" y="0"/>
                    </a:lnTo>
                    <a:lnTo>
                      <a:pt x="45" y="0"/>
                    </a:lnTo>
                    <a:lnTo>
                      <a:pt x="45" y="0"/>
                    </a:lnTo>
                    <a:lnTo>
                      <a:pt x="45" y="0"/>
                    </a:lnTo>
                    <a:lnTo>
                      <a:pt x="36" y="0"/>
                    </a:lnTo>
                    <a:lnTo>
                      <a:pt x="36" y="0"/>
                    </a:lnTo>
                    <a:lnTo>
                      <a:pt x="36" y="11"/>
                    </a:lnTo>
                    <a:close/>
                  </a:path>
                </a:pathLst>
              </a:custGeom>
              <a:solidFill>
                <a:srgbClr val="000000"/>
              </a:solidFill>
              <a:ln w="9525">
                <a:noFill/>
                <a:round/>
                <a:headEnd/>
                <a:tailEnd/>
              </a:ln>
            </p:spPr>
            <p:txBody>
              <a:bodyPr/>
              <a:lstStyle/>
              <a:p>
                <a:endParaRPr lang="en-US"/>
              </a:p>
            </p:txBody>
          </p:sp>
          <p:sp>
            <p:nvSpPr>
              <p:cNvPr id="188462" name="Freeform 46"/>
              <p:cNvSpPr>
                <a:spLocks/>
              </p:cNvSpPr>
              <p:nvPr/>
            </p:nvSpPr>
            <p:spPr bwMode="auto">
              <a:xfrm>
                <a:off x="948" y="1537"/>
                <a:ext cx="80" cy="56"/>
              </a:xfrm>
              <a:custGeom>
                <a:avLst/>
                <a:gdLst/>
                <a:ahLst/>
                <a:cxnLst>
                  <a:cxn ang="0">
                    <a:pos x="8" y="22"/>
                  </a:cxn>
                  <a:cxn ang="0">
                    <a:pos x="8" y="11"/>
                  </a:cxn>
                  <a:cxn ang="0">
                    <a:pos x="17" y="11"/>
                  </a:cxn>
                  <a:cxn ang="0">
                    <a:pos x="17" y="11"/>
                  </a:cxn>
                  <a:cxn ang="0">
                    <a:pos x="26" y="11"/>
                  </a:cxn>
                  <a:cxn ang="0">
                    <a:pos x="35" y="22"/>
                  </a:cxn>
                  <a:cxn ang="0">
                    <a:pos x="35" y="22"/>
                  </a:cxn>
                  <a:cxn ang="0">
                    <a:pos x="44" y="22"/>
                  </a:cxn>
                  <a:cxn ang="0">
                    <a:pos x="44" y="22"/>
                  </a:cxn>
                  <a:cxn ang="0">
                    <a:pos x="53" y="22"/>
                  </a:cxn>
                  <a:cxn ang="0">
                    <a:pos x="53" y="34"/>
                  </a:cxn>
                  <a:cxn ang="0">
                    <a:pos x="53" y="34"/>
                  </a:cxn>
                  <a:cxn ang="0">
                    <a:pos x="62" y="34"/>
                  </a:cxn>
                  <a:cxn ang="0">
                    <a:pos x="62" y="45"/>
                  </a:cxn>
                  <a:cxn ang="0">
                    <a:pos x="62" y="45"/>
                  </a:cxn>
                  <a:cxn ang="0">
                    <a:pos x="71" y="45"/>
                  </a:cxn>
                  <a:cxn ang="0">
                    <a:pos x="71" y="56"/>
                  </a:cxn>
                  <a:cxn ang="0">
                    <a:pos x="80" y="45"/>
                  </a:cxn>
                  <a:cxn ang="0">
                    <a:pos x="80" y="34"/>
                  </a:cxn>
                  <a:cxn ang="0">
                    <a:pos x="71" y="34"/>
                  </a:cxn>
                  <a:cxn ang="0">
                    <a:pos x="71" y="34"/>
                  </a:cxn>
                  <a:cxn ang="0">
                    <a:pos x="71" y="22"/>
                  </a:cxn>
                  <a:cxn ang="0">
                    <a:pos x="62" y="22"/>
                  </a:cxn>
                  <a:cxn ang="0">
                    <a:pos x="62" y="11"/>
                  </a:cxn>
                  <a:cxn ang="0">
                    <a:pos x="53" y="11"/>
                  </a:cxn>
                  <a:cxn ang="0">
                    <a:pos x="53" y="11"/>
                  </a:cxn>
                  <a:cxn ang="0">
                    <a:pos x="44" y="11"/>
                  </a:cxn>
                  <a:cxn ang="0">
                    <a:pos x="35" y="0"/>
                  </a:cxn>
                  <a:cxn ang="0">
                    <a:pos x="35" y="0"/>
                  </a:cxn>
                  <a:cxn ang="0">
                    <a:pos x="26" y="0"/>
                  </a:cxn>
                  <a:cxn ang="0">
                    <a:pos x="17" y="0"/>
                  </a:cxn>
                  <a:cxn ang="0">
                    <a:pos x="8" y="0"/>
                  </a:cxn>
                  <a:cxn ang="0">
                    <a:pos x="8" y="0"/>
                  </a:cxn>
                  <a:cxn ang="0">
                    <a:pos x="8" y="22"/>
                  </a:cxn>
                  <a:cxn ang="0">
                    <a:pos x="0" y="0"/>
                  </a:cxn>
                  <a:cxn ang="0">
                    <a:pos x="0" y="0"/>
                  </a:cxn>
                  <a:cxn ang="0">
                    <a:pos x="0" y="11"/>
                  </a:cxn>
                  <a:cxn ang="0">
                    <a:pos x="0" y="11"/>
                  </a:cxn>
                  <a:cxn ang="0">
                    <a:pos x="0" y="11"/>
                  </a:cxn>
                  <a:cxn ang="0">
                    <a:pos x="0" y="11"/>
                  </a:cxn>
                  <a:cxn ang="0">
                    <a:pos x="0" y="11"/>
                  </a:cxn>
                  <a:cxn ang="0">
                    <a:pos x="0" y="11"/>
                  </a:cxn>
                  <a:cxn ang="0">
                    <a:pos x="0" y="11"/>
                  </a:cxn>
                  <a:cxn ang="0">
                    <a:pos x="0" y="11"/>
                  </a:cxn>
                  <a:cxn ang="0">
                    <a:pos x="0" y="11"/>
                  </a:cxn>
                  <a:cxn ang="0">
                    <a:pos x="0" y="22"/>
                  </a:cxn>
                  <a:cxn ang="0">
                    <a:pos x="0" y="22"/>
                  </a:cxn>
                  <a:cxn ang="0">
                    <a:pos x="0" y="22"/>
                  </a:cxn>
                  <a:cxn ang="0">
                    <a:pos x="0" y="22"/>
                  </a:cxn>
                  <a:cxn ang="0">
                    <a:pos x="8" y="22"/>
                  </a:cxn>
                  <a:cxn ang="0">
                    <a:pos x="0" y="0"/>
                  </a:cxn>
                </a:cxnLst>
                <a:rect l="0" t="0" r="r" b="b"/>
                <a:pathLst>
                  <a:path w="80" h="56">
                    <a:moveTo>
                      <a:pt x="0" y="0"/>
                    </a:moveTo>
                    <a:lnTo>
                      <a:pt x="8" y="22"/>
                    </a:lnTo>
                    <a:lnTo>
                      <a:pt x="8" y="22"/>
                    </a:lnTo>
                    <a:lnTo>
                      <a:pt x="8" y="11"/>
                    </a:lnTo>
                    <a:lnTo>
                      <a:pt x="17" y="11"/>
                    </a:lnTo>
                    <a:lnTo>
                      <a:pt x="17" y="11"/>
                    </a:lnTo>
                    <a:lnTo>
                      <a:pt x="17" y="11"/>
                    </a:lnTo>
                    <a:lnTo>
                      <a:pt x="17" y="11"/>
                    </a:lnTo>
                    <a:lnTo>
                      <a:pt x="26" y="11"/>
                    </a:lnTo>
                    <a:lnTo>
                      <a:pt x="26" y="11"/>
                    </a:lnTo>
                    <a:lnTo>
                      <a:pt x="26" y="22"/>
                    </a:lnTo>
                    <a:lnTo>
                      <a:pt x="35" y="22"/>
                    </a:lnTo>
                    <a:lnTo>
                      <a:pt x="35" y="22"/>
                    </a:lnTo>
                    <a:lnTo>
                      <a:pt x="35" y="22"/>
                    </a:lnTo>
                    <a:lnTo>
                      <a:pt x="35" y="22"/>
                    </a:lnTo>
                    <a:lnTo>
                      <a:pt x="44" y="22"/>
                    </a:lnTo>
                    <a:lnTo>
                      <a:pt x="44" y="22"/>
                    </a:lnTo>
                    <a:lnTo>
                      <a:pt x="44" y="22"/>
                    </a:lnTo>
                    <a:lnTo>
                      <a:pt x="44" y="22"/>
                    </a:lnTo>
                    <a:lnTo>
                      <a:pt x="53" y="22"/>
                    </a:lnTo>
                    <a:lnTo>
                      <a:pt x="53" y="22"/>
                    </a:lnTo>
                    <a:lnTo>
                      <a:pt x="53" y="34"/>
                    </a:lnTo>
                    <a:lnTo>
                      <a:pt x="53" y="34"/>
                    </a:lnTo>
                    <a:lnTo>
                      <a:pt x="53" y="34"/>
                    </a:lnTo>
                    <a:lnTo>
                      <a:pt x="62" y="34"/>
                    </a:lnTo>
                    <a:lnTo>
                      <a:pt x="62" y="34"/>
                    </a:lnTo>
                    <a:lnTo>
                      <a:pt x="62" y="34"/>
                    </a:lnTo>
                    <a:lnTo>
                      <a:pt x="62" y="45"/>
                    </a:lnTo>
                    <a:lnTo>
                      <a:pt x="62" y="45"/>
                    </a:lnTo>
                    <a:lnTo>
                      <a:pt x="62" y="45"/>
                    </a:lnTo>
                    <a:lnTo>
                      <a:pt x="62" y="45"/>
                    </a:lnTo>
                    <a:lnTo>
                      <a:pt x="71" y="45"/>
                    </a:lnTo>
                    <a:lnTo>
                      <a:pt x="71" y="45"/>
                    </a:lnTo>
                    <a:lnTo>
                      <a:pt x="71" y="56"/>
                    </a:lnTo>
                    <a:lnTo>
                      <a:pt x="80" y="45"/>
                    </a:lnTo>
                    <a:lnTo>
                      <a:pt x="80" y="45"/>
                    </a:lnTo>
                    <a:lnTo>
                      <a:pt x="80" y="45"/>
                    </a:lnTo>
                    <a:lnTo>
                      <a:pt x="80" y="34"/>
                    </a:lnTo>
                    <a:lnTo>
                      <a:pt x="80" y="34"/>
                    </a:lnTo>
                    <a:lnTo>
                      <a:pt x="71" y="34"/>
                    </a:lnTo>
                    <a:lnTo>
                      <a:pt x="71" y="34"/>
                    </a:lnTo>
                    <a:lnTo>
                      <a:pt x="71" y="34"/>
                    </a:lnTo>
                    <a:lnTo>
                      <a:pt x="71" y="22"/>
                    </a:lnTo>
                    <a:lnTo>
                      <a:pt x="71" y="22"/>
                    </a:lnTo>
                    <a:lnTo>
                      <a:pt x="62" y="22"/>
                    </a:lnTo>
                    <a:lnTo>
                      <a:pt x="62" y="22"/>
                    </a:lnTo>
                    <a:lnTo>
                      <a:pt x="62" y="22"/>
                    </a:lnTo>
                    <a:lnTo>
                      <a:pt x="62" y="11"/>
                    </a:lnTo>
                    <a:lnTo>
                      <a:pt x="53" y="11"/>
                    </a:lnTo>
                    <a:lnTo>
                      <a:pt x="53" y="11"/>
                    </a:lnTo>
                    <a:lnTo>
                      <a:pt x="53" y="11"/>
                    </a:lnTo>
                    <a:lnTo>
                      <a:pt x="53" y="11"/>
                    </a:lnTo>
                    <a:lnTo>
                      <a:pt x="44" y="11"/>
                    </a:lnTo>
                    <a:lnTo>
                      <a:pt x="44" y="11"/>
                    </a:lnTo>
                    <a:lnTo>
                      <a:pt x="44" y="11"/>
                    </a:lnTo>
                    <a:lnTo>
                      <a:pt x="35" y="0"/>
                    </a:lnTo>
                    <a:lnTo>
                      <a:pt x="35" y="0"/>
                    </a:lnTo>
                    <a:lnTo>
                      <a:pt x="35" y="0"/>
                    </a:lnTo>
                    <a:lnTo>
                      <a:pt x="26" y="0"/>
                    </a:lnTo>
                    <a:lnTo>
                      <a:pt x="26" y="0"/>
                    </a:lnTo>
                    <a:lnTo>
                      <a:pt x="26" y="0"/>
                    </a:lnTo>
                    <a:lnTo>
                      <a:pt x="17" y="0"/>
                    </a:lnTo>
                    <a:lnTo>
                      <a:pt x="17" y="0"/>
                    </a:lnTo>
                    <a:lnTo>
                      <a:pt x="8" y="0"/>
                    </a:lnTo>
                    <a:lnTo>
                      <a:pt x="8" y="0"/>
                    </a:lnTo>
                    <a:lnTo>
                      <a:pt x="8" y="0"/>
                    </a:lnTo>
                    <a:lnTo>
                      <a:pt x="0" y="0"/>
                    </a:lnTo>
                    <a:lnTo>
                      <a:pt x="8" y="22"/>
                    </a:lnTo>
                    <a:lnTo>
                      <a:pt x="0" y="0"/>
                    </a:lnTo>
                    <a:lnTo>
                      <a:pt x="0" y="0"/>
                    </a:lnTo>
                    <a:lnTo>
                      <a:pt x="0" y="0"/>
                    </a:lnTo>
                    <a:lnTo>
                      <a:pt x="0" y="0"/>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22"/>
                    </a:lnTo>
                    <a:lnTo>
                      <a:pt x="0" y="22"/>
                    </a:lnTo>
                    <a:lnTo>
                      <a:pt x="0" y="22"/>
                    </a:lnTo>
                    <a:lnTo>
                      <a:pt x="0" y="22"/>
                    </a:lnTo>
                    <a:lnTo>
                      <a:pt x="0" y="22"/>
                    </a:lnTo>
                    <a:lnTo>
                      <a:pt x="0" y="22"/>
                    </a:lnTo>
                    <a:lnTo>
                      <a:pt x="0" y="22"/>
                    </a:lnTo>
                    <a:lnTo>
                      <a:pt x="8" y="22"/>
                    </a:lnTo>
                    <a:lnTo>
                      <a:pt x="8" y="22"/>
                    </a:lnTo>
                    <a:lnTo>
                      <a:pt x="8" y="22"/>
                    </a:lnTo>
                    <a:lnTo>
                      <a:pt x="0" y="0"/>
                    </a:lnTo>
                    <a:close/>
                  </a:path>
                </a:pathLst>
              </a:custGeom>
              <a:solidFill>
                <a:srgbClr val="000000"/>
              </a:solidFill>
              <a:ln w="9525">
                <a:noFill/>
                <a:round/>
                <a:headEnd/>
                <a:tailEnd/>
              </a:ln>
            </p:spPr>
            <p:txBody>
              <a:bodyPr/>
              <a:lstStyle/>
              <a:p>
                <a:endParaRPr lang="en-US"/>
              </a:p>
            </p:txBody>
          </p:sp>
          <p:sp>
            <p:nvSpPr>
              <p:cNvPr id="188463" name="Freeform 47"/>
              <p:cNvSpPr>
                <a:spLocks/>
              </p:cNvSpPr>
              <p:nvPr/>
            </p:nvSpPr>
            <p:spPr bwMode="auto">
              <a:xfrm>
                <a:off x="948" y="1537"/>
                <a:ext cx="44" cy="22"/>
              </a:xfrm>
              <a:custGeom>
                <a:avLst/>
                <a:gdLst/>
                <a:ahLst/>
                <a:cxnLst>
                  <a:cxn ang="0">
                    <a:pos x="35" y="0"/>
                  </a:cxn>
                  <a:cxn ang="0">
                    <a:pos x="35" y="0"/>
                  </a:cxn>
                  <a:cxn ang="0">
                    <a:pos x="35" y="0"/>
                  </a:cxn>
                  <a:cxn ang="0">
                    <a:pos x="26" y="0"/>
                  </a:cxn>
                  <a:cxn ang="0">
                    <a:pos x="26" y="0"/>
                  </a:cxn>
                  <a:cxn ang="0">
                    <a:pos x="26" y="0"/>
                  </a:cxn>
                  <a:cxn ang="0">
                    <a:pos x="26" y="0"/>
                  </a:cxn>
                  <a:cxn ang="0">
                    <a:pos x="17" y="0"/>
                  </a:cxn>
                  <a:cxn ang="0">
                    <a:pos x="17" y="0"/>
                  </a:cxn>
                  <a:cxn ang="0">
                    <a:pos x="17" y="0"/>
                  </a:cxn>
                  <a:cxn ang="0">
                    <a:pos x="17" y="0"/>
                  </a:cxn>
                  <a:cxn ang="0">
                    <a:pos x="8" y="0"/>
                  </a:cxn>
                  <a:cxn ang="0">
                    <a:pos x="8" y="0"/>
                  </a:cxn>
                  <a:cxn ang="0">
                    <a:pos x="8" y="0"/>
                  </a:cxn>
                  <a:cxn ang="0">
                    <a:pos x="8" y="0"/>
                  </a:cxn>
                  <a:cxn ang="0">
                    <a:pos x="8" y="0"/>
                  </a:cxn>
                  <a:cxn ang="0">
                    <a:pos x="0" y="0"/>
                  </a:cxn>
                  <a:cxn ang="0">
                    <a:pos x="8" y="22"/>
                  </a:cxn>
                  <a:cxn ang="0">
                    <a:pos x="8" y="22"/>
                  </a:cxn>
                  <a:cxn ang="0">
                    <a:pos x="8" y="22"/>
                  </a:cxn>
                  <a:cxn ang="0">
                    <a:pos x="8" y="11"/>
                  </a:cxn>
                  <a:cxn ang="0">
                    <a:pos x="17" y="11"/>
                  </a:cxn>
                  <a:cxn ang="0">
                    <a:pos x="17" y="11"/>
                  </a:cxn>
                  <a:cxn ang="0">
                    <a:pos x="17" y="11"/>
                  </a:cxn>
                  <a:cxn ang="0">
                    <a:pos x="17" y="11"/>
                  </a:cxn>
                  <a:cxn ang="0">
                    <a:pos x="17" y="11"/>
                  </a:cxn>
                  <a:cxn ang="0">
                    <a:pos x="17" y="11"/>
                  </a:cxn>
                  <a:cxn ang="0">
                    <a:pos x="26" y="11"/>
                  </a:cxn>
                  <a:cxn ang="0">
                    <a:pos x="26" y="11"/>
                  </a:cxn>
                  <a:cxn ang="0">
                    <a:pos x="26" y="11"/>
                  </a:cxn>
                  <a:cxn ang="0">
                    <a:pos x="26" y="11"/>
                  </a:cxn>
                  <a:cxn ang="0">
                    <a:pos x="26" y="22"/>
                  </a:cxn>
                  <a:cxn ang="0">
                    <a:pos x="35" y="22"/>
                  </a:cxn>
                  <a:cxn ang="0">
                    <a:pos x="44" y="11"/>
                  </a:cxn>
                  <a:cxn ang="0">
                    <a:pos x="35" y="22"/>
                  </a:cxn>
                  <a:cxn ang="0">
                    <a:pos x="35" y="22"/>
                  </a:cxn>
                  <a:cxn ang="0">
                    <a:pos x="35" y="22"/>
                  </a:cxn>
                  <a:cxn ang="0">
                    <a:pos x="35" y="22"/>
                  </a:cxn>
                  <a:cxn ang="0">
                    <a:pos x="35" y="22"/>
                  </a:cxn>
                  <a:cxn ang="0">
                    <a:pos x="35" y="11"/>
                  </a:cxn>
                  <a:cxn ang="0">
                    <a:pos x="35" y="11"/>
                  </a:cxn>
                  <a:cxn ang="0">
                    <a:pos x="44" y="11"/>
                  </a:cxn>
                  <a:cxn ang="0">
                    <a:pos x="44" y="11"/>
                  </a:cxn>
                  <a:cxn ang="0">
                    <a:pos x="44" y="11"/>
                  </a:cxn>
                  <a:cxn ang="0">
                    <a:pos x="44" y="11"/>
                  </a:cxn>
                  <a:cxn ang="0">
                    <a:pos x="44" y="11"/>
                  </a:cxn>
                  <a:cxn ang="0">
                    <a:pos x="44" y="11"/>
                  </a:cxn>
                  <a:cxn ang="0">
                    <a:pos x="35" y="11"/>
                  </a:cxn>
                  <a:cxn ang="0">
                    <a:pos x="35" y="0"/>
                  </a:cxn>
                  <a:cxn ang="0">
                    <a:pos x="35" y="0"/>
                  </a:cxn>
                  <a:cxn ang="0">
                    <a:pos x="26" y="11"/>
                  </a:cxn>
                </a:cxnLst>
                <a:rect l="0" t="0" r="r" b="b"/>
                <a:pathLst>
                  <a:path w="44" h="22">
                    <a:moveTo>
                      <a:pt x="26" y="11"/>
                    </a:moveTo>
                    <a:lnTo>
                      <a:pt x="35" y="0"/>
                    </a:lnTo>
                    <a:lnTo>
                      <a:pt x="35" y="0"/>
                    </a:lnTo>
                    <a:lnTo>
                      <a:pt x="35" y="0"/>
                    </a:lnTo>
                    <a:lnTo>
                      <a:pt x="35" y="0"/>
                    </a:lnTo>
                    <a:lnTo>
                      <a:pt x="35" y="0"/>
                    </a:lnTo>
                    <a:lnTo>
                      <a:pt x="26" y="0"/>
                    </a:lnTo>
                    <a:lnTo>
                      <a:pt x="26" y="0"/>
                    </a:lnTo>
                    <a:lnTo>
                      <a:pt x="26" y="0"/>
                    </a:lnTo>
                    <a:lnTo>
                      <a:pt x="26" y="0"/>
                    </a:lnTo>
                    <a:lnTo>
                      <a:pt x="26" y="0"/>
                    </a:lnTo>
                    <a:lnTo>
                      <a:pt x="26" y="0"/>
                    </a:lnTo>
                    <a:lnTo>
                      <a:pt x="26" y="0"/>
                    </a:lnTo>
                    <a:lnTo>
                      <a:pt x="26" y="0"/>
                    </a:lnTo>
                    <a:lnTo>
                      <a:pt x="26" y="0"/>
                    </a:lnTo>
                    <a:lnTo>
                      <a:pt x="17" y="0"/>
                    </a:lnTo>
                    <a:lnTo>
                      <a:pt x="17" y="0"/>
                    </a:lnTo>
                    <a:lnTo>
                      <a:pt x="17" y="0"/>
                    </a:lnTo>
                    <a:lnTo>
                      <a:pt x="17" y="0"/>
                    </a:lnTo>
                    <a:lnTo>
                      <a:pt x="17" y="0"/>
                    </a:lnTo>
                    <a:lnTo>
                      <a:pt x="17" y="0"/>
                    </a:lnTo>
                    <a:lnTo>
                      <a:pt x="17" y="0"/>
                    </a:lnTo>
                    <a:lnTo>
                      <a:pt x="17" y="0"/>
                    </a:lnTo>
                    <a:lnTo>
                      <a:pt x="8" y="0"/>
                    </a:lnTo>
                    <a:lnTo>
                      <a:pt x="8" y="0"/>
                    </a:lnTo>
                    <a:lnTo>
                      <a:pt x="8" y="0"/>
                    </a:lnTo>
                    <a:lnTo>
                      <a:pt x="8" y="0"/>
                    </a:lnTo>
                    <a:lnTo>
                      <a:pt x="8" y="0"/>
                    </a:lnTo>
                    <a:lnTo>
                      <a:pt x="8" y="0"/>
                    </a:lnTo>
                    <a:lnTo>
                      <a:pt x="8" y="0"/>
                    </a:lnTo>
                    <a:lnTo>
                      <a:pt x="8" y="0"/>
                    </a:lnTo>
                    <a:lnTo>
                      <a:pt x="8" y="0"/>
                    </a:lnTo>
                    <a:lnTo>
                      <a:pt x="0" y="0"/>
                    </a:lnTo>
                    <a:lnTo>
                      <a:pt x="0" y="0"/>
                    </a:lnTo>
                    <a:lnTo>
                      <a:pt x="8" y="22"/>
                    </a:lnTo>
                    <a:lnTo>
                      <a:pt x="8" y="22"/>
                    </a:lnTo>
                    <a:lnTo>
                      <a:pt x="8" y="22"/>
                    </a:lnTo>
                    <a:lnTo>
                      <a:pt x="8" y="22"/>
                    </a:lnTo>
                    <a:lnTo>
                      <a:pt x="8" y="22"/>
                    </a:lnTo>
                    <a:lnTo>
                      <a:pt x="8" y="22"/>
                    </a:lnTo>
                    <a:lnTo>
                      <a:pt x="8" y="11"/>
                    </a:lnTo>
                    <a:lnTo>
                      <a:pt x="8" y="11"/>
                    </a:lnTo>
                    <a:lnTo>
                      <a:pt x="8" y="11"/>
                    </a:lnTo>
                    <a:lnTo>
                      <a:pt x="17" y="11"/>
                    </a:lnTo>
                    <a:lnTo>
                      <a:pt x="17" y="11"/>
                    </a:lnTo>
                    <a:lnTo>
                      <a:pt x="17" y="11"/>
                    </a:lnTo>
                    <a:lnTo>
                      <a:pt x="17" y="11"/>
                    </a:lnTo>
                    <a:lnTo>
                      <a:pt x="17" y="11"/>
                    </a:lnTo>
                    <a:lnTo>
                      <a:pt x="17" y="11"/>
                    </a:lnTo>
                    <a:lnTo>
                      <a:pt x="17" y="11"/>
                    </a:lnTo>
                    <a:lnTo>
                      <a:pt x="17" y="11"/>
                    </a:lnTo>
                    <a:lnTo>
                      <a:pt x="17" y="11"/>
                    </a:lnTo>
                    <a:lnTo>
                      <a:pt x="17" y="11"/>
                    </a:lnTo>
                    <a:lnTo>
                      <a:pt x="17" y="11"/>
                    </a:lnTo>
                    <a:lnTo>
                      <a:pt x="26" y="11"/>
                    </a:lnTo>
                    <a:lnTo>
                      <a:pt x="26" y="11"/>
                    </a:lnTo>
                    <a:lnTo>
                      <a:pt x="26" y="11"/>
                    </a:lnTo>
                    <a:lnTo>
                      <a:pt x="26" y="11"/>
                    </a:lnTo>
                    <a:lnTo>
                      <a:pt x="26" y="11"/>
                    </a:lnTo>
                    <a:lnTo>
                      <a:pt x="26" y="11"/>
                    </a:lnTo>
                    <a:lnTo>
                      <a:pt x="26" y="11"/>
                    </a:lnTo>
                    <a:lnTo>
                      <a:pt x="26" y="11"/>
                    </a:lnTo>
                    <a:lnTo>
                      <a:pt x="26" y="22"/>
                    </a:lnTo>
                    <a:lnTo>
                      <a:pt x="26" y="22"/>
                    </a:lnTo>
                    <a:lnTo>
                      <a:pt x="26" y="22"/>
                    </a:lnTo>
                    <a:lnTo>
                      <a:pt x="35" y="22"/>
                    </a:lnTo>
                    <a:lnTo>
                      <a:pt x="35" y="22"/>
                    </a:lnTo>
                    <a:lnTo>
                      <a:pt x="44" y="11"/>
                    </a:lnTo>
                    <a:lnTo>
                      <a:pt x="35" y="22"/>
                    </a:lnTo>
                    <a:lnTo>
                      <a:pt x="35" y="22"/>
                    </a:lnTo>
                    <a:lnTo>
                      <a:pt x="35" y="22"/>
                    </a:lnTo>
                    <a:lnTo>
                      <a:pt x="35" y="22"/>
                    </a:lnTo>
                    <a:lnTo>
                      <a:pt x="35" y="22"/>
                    </a:lnTo>
                    <a:lnTo>
                      <a:pt x="35" y="22"/>
                    </a:lnTo>
                    <a:lnTo>
                      <a:pt x="35" y="22"/>
                    </a:lnTo>
                    <a:lnTo>
                      <a:pt x="35" y="22"/>
                    </a:lnTo>
                    <a:lnTo>
                      <a:pt x="35" y="22"/>
                    </a:lnTo>
                    <a:lnTo>
                      <a:pt x="35" y="22"/>
                    </a:lnTo>
                    <a:lnTo>
                      <a:pt x="35" y="11"/>
                    </a:lnTo>
                    <a:lnTo>
                      <a:pt x="35" y="11"/>
                    </a:lnTo>
                    <a:lnTo>
                      <a:pt x="35" y="11"/>
                    </a:lnTo>
                    <a:lnTo>
                      <a:pt x="35" y="11"/>
                    </a:lnTo>
                    <a:lnTo>
                      <a:pt x="35" y="11"/>
                    </a:lnTo>
                    <a:lnTo>
                      <a:pt x="44" y="11"/>
                    </a:lnTo>
                    <a:lnTo>
                      <a:pt x="44" y="11"/>
                    </a:lnTo>
                    <a:lnTo>
                      <a:pt x="44" y="11"/>
                    </a:lnTo>
                    <a:lnTo>
                      <a:pt x="44" y="11"/>
                    </a:lnTo>
                    <a:lnTo>
                      <a:pt x="44" y="11"/>
                    </a:lnTo>
                    <a:lnTo>
                      <a:pt x="44" y="11"/>
                    </a:lnTo>
                    <a:lnTo>
                      <a:pt x="44" y="11"/>
                    </a:lnTo>
                    <a:lnTo>
                      <a:pt x="44" y="11"/>
                    </a:lnTo>
                    <a:lnTo>
                      <a:pt x="44" y="11"/>
                    </a:lnTo>
                    <a:lnTo>
                      <a:pt x="44" y="11"/>
                    </a:lnTo>
                    <a:lnTo>
                      <a:pt x="44" y="11"/>
                    </a:lnTo>
                    <a:lnTo>
                      <a:pt x="35" y="11"/>
                    </a:lnTo>
                    <a:lnTo>
                      <a:pt x="35" y="11"/>
                    </a:lnTo>
                    <a:lnTo>
                      <a:pt x="35" y="11"/>
                    </a:lnTo>
                    <a:lnTo>
                      <a:pt x="35" y="0"/>
                    </a:lnTo>
                    <a:lnTo>
                      <a:pt x="35" y="0"/>
                    </a:lnTo>
                    <a:lnTo>
                      <a:pt x="35" y="0"/>
                    </a:lnTo>
                    <a:lnTo>
                      <a:pt x="35" y="0"/>
                    </a:lnTo>
                    <a:lnTo>
                      <a:pt x="26" y="11"/>
                    </a:lnTo>
                    <a:close/>
                  </a:path>
                </a:pathLst>
              </a:custGeom>
              <a:solidFill>
                <a:srgbClr val="000000"/>
              </a:solidFill>
              <a:ln w="9525">
                <a:noFill/>
                <a:round/>
                <a:headEnd/>
                <a:tailEnd/>
              </a:ln>
            </p:spPr>
            <p:txBody>
              <a:bodyPr/>
              <a:lstStyle/>
              <a:p>
                <a:endParaRPr lang="en-US"/>
              </a:p>
            </p:txBody>
          </p:sp>
          <p:sp>
            <p:nvSpPr>
              <p:cNvPr id="188464" name="Freeform 48"/>
              <p:cNvSpPr>
                <a:spLocks/>
              </p:cNvSpPr>
              <p:nvPr/>
            </p:nvSpPr>
            <p:spPr bwMode="auto">
              <a:xfrm>
                <a:off x="921" y="1424"/>
                <a:ext cx="71" cy="124"/>
              </a:xfrm>
              <a:custGeom>
                <a:avLst/>
                <a:gdLst/>
                <a:ahLst/>
                <a:cxnLst>
                  <a:cxn ang="0">
                    <a:pos x="9" y="11"/>
                  </a:cxn>
                  <a:cxn ang="0">
                    <a:pos x="18" y="11"/>
                  </a:cxn>
                  <a:cxn ang="0">
                    <a:pos x="18" y="11"/>
                  </a:cxn>
                  <a:cxn ang="0">
                    <a:pos x="27" y="22"/>
                  </a:cxn>
                  <a:cxn ang="0">
                    <a:pos x="35" y="22"/>
                  </a:cxn>
                  <a:cxn ang="0">
                    <a:pos x="35" y="34"/>
                  </a:cxn>
                  <a:cxn ang="0">
                    <a:pos x="44" y="34"/>
                  </a:cxn>
                  <a:cxn ang="0">
                    <a:pos x="44" y="45"/>
                  </a:cxn>
                  <a:cxn ang="0">
                    <a:pos x="53" y="56"/>
                  </a:cxn>
                  <a:cxn ang="0">
                    <a:pos x="53" y="56"/>
                  </a:cxn>
                  <a:cxn ang="0">
                    <a:pos x="53" y="68"/>
                  </a:cxn>
                  <a:cxn ang="0">
                    <a:pos x="62" y="79"/>
                  </a:cxn>
                  <a:cxn ang="0">
                    <a:pos x="62" y="90"/>
                  </a:cxn>
                  <a:cxn ang="0">
                    <a:pos x="62" y="90"/>
                  </a:cxn>
                  <a:cxn ang="0">
                    <a:pos x="62" y="102"/>
                  </a:cxn>
                  <a:cxn ang="0">
                    <a:pos x="53" y="113"/>
                  </a:cxn>
                  <a:cxn ang="0">
                    <a:pos x="53" y="124"/>
                  </a:cxn>
                  <a:cxn ang="0">
                    <a:pos x="71" y="124"/>
                  </a:cxn>
                  <a:cxn ang="0">
                    <a:pos x="71" y="113"/>
                  </a:cxn>
                  <a:cxn ang="0">
                    <a:pos x="71" y="102"/>
                  </a:cxn>
                  <a:cxn ang="0">
                    <a:pos x="71" y="90"/>
                  </a:cxn>
                  <a:cxn ang="0">
                    <a:pos x="71" y="79"/>
                  </a:cxn>
                  <a:cxn ang="0">
                    <a:pos x="71" y="68"/>
                  </a:cxn>
                  <a:cxn ang="0">
                    <a:pos x="71" y="56"/>
                  </a:cxn>
                  <a:cxn ang="0">
                    <a:pos x="62" y="45"/>
                  </a:cxn>
                  <a:cxn ang="0">
                    <a:pos x="62" y="45"/>
                  </a:cxn>
                  <a:cxn ang="0">
                    <a:pos x="53" y="34"/>
                  </a:cxn>
                  <a:cxn ang="0">
                    <a:pos x="53" y="22"/>
                  </a:cxn>
                  <a:cxn ang="0">
                    <a:pos x="44" y="11"/>
                  </a:cxn>
                  <a:cxn ang="0">
                    <a:pos x="35" y="11"/>
                  </a:cxn>
                  <a:cxn ang="0">
                    <a:pos x="27" y="0"/>
                  </a:cxn>
                  <a:cxn ang="0">
                    <a:pos x="27" y="0"/>
                  </a:cxn>
                  <a:cxn ang="0">
                    <a:pos x="18" y="0"/>
                  </a:cxn>
                  <a:cxn ang="0">
                    <a:pos x="9" y="0"/>
                  </a:cxn>
                  <a:cxn ang="0">
                    <a:pos x="9" y="0"/>
                  </a:cxn>
                  <a:cxn ang="0">
                    <a:pos x="9" y="0"/>
                  </a:cxn>
                  <a:cxn ang="0">
                    <a:pos x="9" y="0"/>
                  </a:cxn>
                  <a:cxn ang="0">
                    <a:pos x="9" y="0"/>
                  </a:cxn>
                  <a:cxn ang="0">
                    <a:pos x="9" y="0"/>
                  </a:cxn>
                  <a:cxn ang="0">
                    <a:pos x="0" y="0"/>
                  </a:cxn>
                  <a:cxn ang="0">
                    <a:pos x="0" y="0"/>
                  </a:cxn>
                  <a:cxn ang="0">
                    <a:pos x="0" y="0"/>
                  </a:cxn>
                  <a:cxn ang="0">
                    <a:pos x="0" y="0"/>
                  </a:cxn>
                  <a:cxn ang="0">
                    <a:pos x="0" y="0"/>
                  </a:cxn>
                  <a:cxn ang="0">
                    <a:pos x="0" y="0"/>
                  </a:cxn>
                  <a:cxn ang="0">
                    <a:pos x="0" y="0"/>
                  </a:cxn>
                  <a:cxn ang="0">
                    <a:pos x="0" y="11"/>
                  </a:cxn>
                  <a:cxn ang="0">
                    <a:pos x="9" y="11"/>
                  </a:cxn>
                  <a:cxn ang="0">
                    <a:pos x="9" y="11"/>
                  </a:cxn>
                  <a:cxn ang="0">
                    <a:pos x="9" y="11"/>
                  </a:cxn>
                  <a:cxn ang="0">
                    <a:pos x="9" y="11"/>
                  </a:cxn>
                </a:cxnLst>
                <a:rect l="0" t="0" r="r" b="b"/>
                <a:pathLst>
                  <a:path w="71" h="124">
                    <a:moveTo>
                      <a:pt x="9" y="11"/>
                    </a:moveTo>
                    <a:lnTo>
                      <a:pt x="9" y="11"/>
                    </a:lnTo>
                    <a:lnTo>
                      <a:pt x="9" y="11"/>
                    </a:lnTo>
                    <a:lnTo>
                      <a:pt x="18" y="11"/>
                    </a:lnTo>
                    <a:lnTo>
                      <a:pt x="18" y="11"/>
                    </a:lnTo>
                    <a:lnTo>
                      <a:pt x="18" y="11"/>
                    </a:lnTo>
                    <a:lnTo>
                      <a:pt x="27" y="11"/>
                    </a:lnTo>
                    <a:lnTo>
                      <a:pt x="27" y="22"/>
                    </a:lnTo>
                    <a:lnTo>
                      <a:pt x="27" y="22"/>
                    </a:lnTo>
                    <a:lnTo>
                      <a:pt x="35" y="22"/>
                    </a:lnTo>
                    <a:lnTo>
                      <a:pt x="35" y="22"/>
                    </a:lnTo>
                    <a:lnTo>
                      <a:pt x="35" y="34"/>
                    </a:lnTo>
                    <a:lnTo>
                      <a:pt x="44" y="34"/>
                    </a:lnTo>
                    <a:lnTo>
                      <a:pt x="44" y="34"/>
                    </a:lnTo>
                    <a:lnTo>
                      <a:pt x="44" y="45"/>
                    </a:lnTo>
                    <a:lnTo>
                      <a:pt x="44" y="45"/>
                    </a:lnTo>
                    <a:lnTo>
                      <a:pt x="53" y="45"/>
                    </a:lnTo>
                    <a:lnTo>
                      <a:pt x="53" y="56"/>
                    </a:lnTo>
                    <a:lnTo>
                      <a:pt x="53" y="56"/>
                    </a:lnTo>
                    <a:lnTo>
                      <a:pt x="53" y="56"/>
                    </a:lnTo>
                    <a:lnTo>
                      <a:pt x="53" y="68"/>
                    </a:lnTo>
                    <a:lnTo>
                      <a:pt x="53" y="68"/>
                    </a:lnTo>
                    <a:lnTo>
                      <a:pt x="62" y="68"/>
                    </a:lnTo>
                    <a:lnTo>
                      <a:pt x="62" y="79"/>
                    </a:lnTo>
                    <a:lnTo>
                      <a:pt x="62" y="79"/>
                    </a:lnTo>
                    <a:lnTo>
                      <a:pt x="62" y="90"/>
                    </a:lnTo>
                    <a:lnTo>
                      <a:pt x="62" y="90"/>
                    </a:lnTo>
                    <a:lnTo>
                      <a:pt x="62" y="90"/>
                    </a:lnTo>
                    <a:lnTo>
                      <a:pt x="62" y="102"/>
                    </a:lnTo>
                    <a:lnTo>
                      <a:pt x="62" y="102"/>
                    </a:lnTo>
                    <a:lnTo>
                      <a:pt x="62" y="113"/>
                    </a:lnTo>
                    <a:lnTo>
                      <a:pt x="53" y="113"/>
                    </a:lnTo>
                    <a:lnTo>
                      <a:pt x="53" y="113"/>
                    </a:lnTo>
                    <a:lnTo>
                      <a:pt x="53" y="124"/>
                    </a:lnTo>
                    <a:lnTo>
                      <a:pt x="71" y="124"/>
                    </a:lnTo>
                    <a:lnTo>
                      <a:pt x="71" y="124"/>
                    </a:lnTo>
                    <a:lnTo>
                      <a:pt x="71" y="113"/>
                    </a:lnTo>
                    <a:lnTo>
                      <a:pt x="71" y="113"/>
                    </a:lnTo>
                    <a:lnTo>
                      <a:pt x="71" y="102"/>
                    </a:lnTo>
                    <a:lnTo>
                      <a:pt x="71" y="102"/>
                    </a:lnTo>
                    <a:lnTo>
                      <a:pt x="71" y="90"/>
                    </a:lnTo>
                    <a:lnTo>
                      <a:pt x="71" y="90"/>
                    </a:lnTo>
                    <a:lnTo>
                      <a:pt x="71" y="79"/>
                    </a:lnTo>
                    <a:lnTo>
                      <a:pt x="71" y="79"/>
                    </a:lnTo>
                    <a:lnTo>
                      <a:pt x="71" y="79"/>
                    </a:lnTo>
                    <a:lnTo>
                      <a:pt x="71" y="68"/>
                    </a:lnTo>
                    <a:lnTo>
                      <a:pt x="71" y="68"/>
                    </a:lnTo>
                    <a:lnTo>
                      <a:pt x="71" y="56"/>
                    </a:lnTo>
                    <a:lnTo>
                      <a:pt x="62" y="56"/>
                    </a:lnTo>
                    <a:lnTo>
                      <a:pt x="62" y="45"/>
                    </a:lnTo>
                    <a:lnTo>
                      <a:pt x="62" y="45"/>
                    </a:lnTo>
                    <a:lnTo>
                      <a:pt x="62" y="45"/>
                    </a:lnTo>
                    <a:lnTo>
                      <a:pt x="62" y="34"/>
                    </a:lnTo>
                    <a:lnTo>
                      <a:pt x="53" y="34"/>
                    </a:lnTo>
                    <a:lnTo>
                      <a:pt x="53" y="22"/>
                    </a:lnTo>
                    <a:lnTo>
                      <a:pt x="53" y="22"/>
                    </a:lnTo>
                    <a:lnTo>
                      <a:pt x="44" y="22"/>
                    </a:lnTo>
                    <a:lnTo>
                      <a:pt x="44" y="11"/>
                    </a:lnTo>
                    <a:lnTo>
                      <a:pt x="44" y="11"/>
                    </a:lnTo>
                    <a:lnTo>
                      <a:pt x="35" y="11"/>
                    </a:lnTo>
                    <a:lnTo>
                      <a:pt x="35" y="11"/>
                    </a:lnTo>
                    <a:lnTo>
                      <a:pt x="27" y="0"/>
                    </a:lnTo>
                    <a:lnTo>
                      <a:pt x="27" y="0"/>
                    </a:lnTo>
                    <a:lnTo>
                      <a:pt x="27" y="0"/>
                    </a:lnTo>
                    <a:lnTo>
                      <a:pt x="18" y="0"/>
                    </a:lnTo>
                    <a:lnTo>
                      <a:pt x="18"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11"/>
                    </a:lnTo>
                    <a:lnTo>
                      <a:pt x="0" y="11"/>
                    </a:lnTo>
                    <a:lnTo>
                      <a:pt x="9" y="11"/>
                    </a:lnTo>
                    <a:lnTo>
                      <a:pt x="9" y="11"/>
                    </a:lnTo>
                    <a:lnTo>
                      <a:pt x="9" y="11"/>
                    </a:lnTo>
                    <a:lnTo>
                      <a:pt x="9" y="11"/>
                    </a:lnTo>
                    <a:lnTo>
                      <a:pt x="9" y="11"/>
                    </a:lnTo>
                    <a:lnTo>
                      <a:pt x="9" y="11"/>
                    </a:lnTo>
                    <a:lnTo>
                      <a:pt x="9" y="11"/>
                    </a:lnTo>
                    <a:close/>
                  </a:path>
                </a:pathLst>
              </a:custGeom>
              <a:solidFill>
                <a:srgbClr val="000000"/>
              </a:solidFill>
              <a:ln w="9525">
                <a:noFill/>
                <a:round/>
                <a:headEnd/>
                <a:tailEnd/>
              </a:ln>
            </p:spPr>
            <p:txBody>
              <a:bodyPr/>
              <a:lstStyle/>
              <a:p>
                <a:endParaRPr lang="en-US"/>
              </a:p>
            </p:txBody>
          </p:sp>
          <p:sp>
            <p:nvSpPr>
              <p:cNvPr id="188465" name="Freeform 49"/>
              <p:cNvSpPr>
                <a:spLocks/>
              </p:cNvSpPr>
              <p:nvPr/>
            </p:nvSpPr>
            <p:spPr bwMode="auto">
              <a:xfrm>
                <a:off x="814" y="1412"/>
                <a:ext cx="116" cy="91"/>
              </a:xfrm>
              <a:custGeom>
                <a:avLst/>
                <a:gdLst/>
                <a:ahLst/>
                <a:cxnLst>
                  <a:cxn ang="0">
                    <a:pos x="9" y="80"/>
                  </a:cxn>
                  <a:cxn ang="0">
                    <a:pos x="9" y="80"/>
                  </a:cxn>
                  <a:cxn ang="0">
                    <a:pos x="17" y="68"/>
                  </a:cxn>
                  <a:cxn ang="0">
                    <a:pos x="17" y="57"/>
                  </a:cxn>
                  <a:cxn ang="0">
                    <a:pos x="26" y="46"/>
                  </a:cxn>
                  <a:cxn ang="0">
                    <a:pos x="26" y="46"/>
                  </a:cxn>
                  <a:cxn ang="0">
                    <a:pos x="35" y="34"/>
                  </a:cxn>
                  <a:cxn ang="0">
                    <a:pos x="44" y="34"/>
                  </a:cxn>
                  <a:cxn ang="0">
                    <a:pos x="44" y="23"/>
                  </a:cxn>
                  <a:cxn ang="0">
                    <a:pos x="53" y="23"/>
                  </a:cxn>
                  <a:cxn ang="0">
                    <a:pos x="62" y="23"/>
                  </a:cxn>
                  <a:cxn ang="0">
                    <a:pos x="71" y="23"/>
                  </a:cxn>
                  <a:cxn ang="0">
                    <a:pos x="80" y="12"/>
                  </a:cxn>
                  <a:cxn ang="0">
                    <a:pos x="89" y="12"/>
                  </a:cxn>
                  <a:cxn ang="0">
                    <a:pos x="98" y="12"/>
                  </a:cxn>
                  <a:cxn ang="0">
                    <a:pos x="107" y="23"/>
                  </a:cxn>
                  <a:cxn ang="0">
                    <a:pos x="116" y="23"/>
                  </a:cxn>
                  <a:cxn ang="0">
                    <a:pos x="116" y="0"/>
                  </a:cxn>
                  <a:cxn ang="0">
                    <a:pos x="107" y="0"/>
                  </a:cxn>
                  <a:cxn ang="0">
                    <a:pos x="89" y="0"/>
                  </a:cxn>
                  <a:cxn ang="0">
                    <a:pos x="80" y="0"/>
                  </a:cxn>
                  <a:cxn ang="0">
                    <a:pos x="71" y="0"/>
                  </a:cxn>
                  <a:cxn ang="0">
                    <a:pos x="62" y="0"/>
                  </a:cxn>
                  <a:cxn ang="0">
                    <a:pos x="53" y="12"/>
                  </a:cxn>
                  <a:cxn ang="0">
                    <a:pos x="44" y="12"/>
                  </a:cxn>
                  <a:cxn ang="0">
                    <a:pos x="35" y="12"/>
                  </a:cxn>
                  <a:cxn ang="0">
                    <a:pos x="26" y="23"/>
                  </a:cxn>
                  <a:cxn ang="0">
                    <a:pos x="26" y="34"/>
                  </a:cxn>
                  <a:cxn ang="0">
                    <a:pos x="17" y="34"/>
                  </a:cxn>
                  <a:cxn ang="0">
                    <a:pos x="9" y="46"/>
                  </a:cxn>
                  <a:cxn ang="0">
                    <a:pos x="9" y="57"/>
                  </a:cxn>
                  <a:cxn ang="0">
                    <a:pos x="0" y="68"/>
                  </a:cxn>
                  <a:cxn ang="0">
                    <a:pos x="0" y="80"/>
                  </a:cxn>
                  <a:cxn ang="0">
                    <a:pos x="9" y="80"/>
                  </a:cxn>
                  <a:cxn ang="0">
                    <a:pos x="0" y="80"/>
                  </a:cxn>
                  <a:cxn ang="0">
                    <a:pos x="0" y="80"/>
                  </a:cxn>
                  <a:cxn ang="0">
                    <a:pos x="0" y="80"/>
                  </a:cxn>
                  <a:cxn ang="0">
                    <a:pos x="0" y="91"/>
                  </a:cxn>
                  <a:cxn ang="0">
                    <a:pos x="0" y="91"/>
                  </a:cxn>
                  <a:cxn ang="0">
                    <a:pos x="0" y="91"/>
                  </a:cxn>
                  <a:cxn ang="0">
                    <a:pos x="0" y="91"/>
                  </a:cxn>
                  <a:cxn ang="0">
                    <a:pos x="0" y="91"/>
                  </a:cxn>
                  <a:cxn ang="0">
                    <a:pos x="0" y="91"/>
                  </a:cxn>
                  <a:cxn ang="0">
                    <a:pos x="0" y="91"/>
                  </a:cxn>
                  <a:cxn ang="0">
                    <a:pos x="9" y="91"/>
                  </a:cxn>
                  <a:cxn ang="0">
                    <a:pos x="9" y="91"/>
                  </a:cxn>
                  <a:cxn ang="0">
                    <a:pos x="9" y="91"/>
                  </a:cxn>
                  <a:cxn ang="0">
                    <a:pos x="9" y="91"/>
                  </a:cxn>
                  <a:cxn ang="0">
                    <a:pos x="9" y="91"/>
                  </a:cxn>
                  <a:cxn ang="0">
                    <a:pos x="9" y="80"/>
                  </a:cxn>
                  <a:cxn ang="0">
                    <a:pos x="0" y="80"/>
                  </a:cxn>
                </a:cxnLst>
                <a:rect l="0" t="0" r="r" b="b"/>
                <a:pathLst>
                  <a:path w="116" h="91">
                    <a:moveTo>
                      <a:pt x="0" y="80"/>
                    </a:moveTo>
                    <a:lnTo>
                      <a:pt x="9" y="80"/>
                    </a:lnTo>
                    <a:lnTo>
                      <a:pt x="9" y="80"/>
                    </a:lnTo>
                    <a:lnTo>
                      <a:pt x="9" y="80"/>
                    </a:lnTo>
                    <a:lnTo>
                      <a:pt x="17" y="68"/>
                    </a:lnTo>
                    <a:lnTo>
                      <a:pt x="17" y="68"/>
                    </a:lnTo>
                    <a:lnTo>
                      <a:pt x="17" y="57"/>
                    </a:lnTo>
                    <a:lnTo>
                      <a:pt x="17" y="57"/>
                    </a:lnTo>
                    <a:lnTo>
                      <a:pt x="17" y="57"/>
                    </a:lnTo>
                    <a:lnTo>
                      <a:pt x="26" y="46"/>
                    </a:lnTo>
                    <a:lnTo>
                      <a:pt x="26" y="46"/>
                    </a:lnTo>
                    <a:lnTo>
                      <a:pt x="26" y="46"/>
                    </a:lnTo>
                    <a:lnTo>
                      <a:pt x="35" y="34"/>
                    </a:lnTo>
                    <a:lnTo>
                      <a:pt x="35" y="34"/>
                    </a:lnTo>
                    <a:lnTo>
                      <a:pt x="35" y="34"/>
                    </a:lnTo>
                    <a:lnTo>
                      <a:pt x="44" y="34"/>
                    </a:lnTo>
                    <a:lnTo>
                      <a:pt x="44" y="34"/>
                    </a:lnTo>
                    <a:lnTo>
                      <a:pt x="44" y="23"/>
                    </a:lnTo>
                    <a:lnTo>
                      <a:pt x="53" y="23"/>
                    </a:lnTo>
                    <a:lnTo>
                      <a:pt x="53" y="23"/>
                    </a:lnTo>
                    <a:lnTo>
                      <a:pt x="62" y="23"/>
                    </a:lnTo>
                    <a:lnTo>
                      <a:pt x="62" y="23"/>
                    </a:lnTo>
                    <a:lnTo>
                      <a:pt x="62" y="23"/>
                    </a:lnTo>
                    <a:lnTo>
                      <a:pt x="71" y="23"/>
                    </a:lnTo>
                    <a:lnTo>
                      <a:pt x="71" y="12"/>
                    </a:lnTo>
                    <a:lnTo>
                      <a:pt x="80" y="12"/>
                    </a:lnTo>
                    <a:lnTo>
                      <a:pt x="80" y="12"/>
                    </a:lnTo>
                    <a:lnTo>
                      <a:pt x="89" y="12"/>
                    </a:lnTo>
                    <a:lnTo>
                      <a:pt x="89" y="12"/>
                    </a:lnTo>
                    <a:lnTo>
                      <a:pt x="98" y="12"/>
                    </a:lnTo>
                    <a:lnTo>
                      <a:pt x="98" y="12"/>
                    </a:lnTo>
                    <a:lnTo>
                      <a:pt x="107" y="23"/>
                    </a:lnTo>
                    <a:lnTo>
                      <a:pt x="107" y="23"/>
                    </a:lnTo>
                    <a:lnTo>
                      <a:pt x="116" y="23"/>
                    </a:lnTo>
                    <a:lnTo>
                      <a:pt x="116" y="12"/>
                    </a:lnTo>
                    <a:lnTo>
                      <a:pt x="116" y="0"/>
                    </a:lnTo>
                    <a:lnTo>
                      <a:pt x="107" y="0"/>
                    </a:lnTo>
                    <a:lnTo>
                      <a:pt x="107" y="0"/>
                    </a:lnTo>
                    <a:lnTo>
                      <a:pt x="98" y="0"/>
                    </a:lnTo>
                    <a:lnTo>
                      <a:pt x="89" y="0"/>
                    </a:lnTo>
                    <a:lnTo>
                      <a:pt x="89" y="0"/>
                    </a:lnTo>
                    <a:lnTo>
                      <a:pt x="80" y="0"/>
                    </a:lnTo>
                    <a:lnTo>
                      <a:pt x="80" y="0"/>
                    </a:lnTo>
                    <a:lnTo>
                      <a:pt x="71" y="0"/>
                    </a:lnTo>
                    <a:lnTo>
                      <a:pt x="71" y="0"/>
                    </a:lnTo>
                    <a:lnTo>
                      <a:pt x="62" y="0"/>
                    </a:lnTo>
                    <a:lnTo>
                      <a:pt x="62" y="12"/>
                    </a:lnTo>
                    <a:lnTo>
                      <a:pt x="53" y="12"/>
                    </a:lnTo>
                    <a:lnTo>
                      <a:pt x="53" y="12"/>
                    </a:lnTo>
                    <a:lnTo>
                      <a:pt x="44" y="12"/>
                    </a:lnTo>
                    <a:lnTo>
                      <a:pt x="44" y="12"/>
                    </a:lnTo>
                    <a:lnTo>
                      <a:pt x="35" y="12"/>
                    </a:lnTo>
                    <a:lnTo>
                      <a:pt x="35" y="23"/>
                    </a:lnTo>
                    <a:lnTo>
                      <a:pt x="26" y="23"/>
                    </a:lnTo>
                    <a:lnTo>
                      <a:pt x="26" y="23"/>
                    </a:lnTo>
                    <a:lnTo>
                      <a:pt x="26" y="34"/>
                    </a:lnTo>
                    <a:lnTo>
                      <a:pt x="17" y="34"/>
                    </a:lnTo>
                    <a:lnTo>
                      <a:pt x="17" y="34"/>
                    </a:lnTo>
                    <a:lnTo>
                      <a:pt x="17" y="46"/>
                    </a:lnTo>
                    <a:lnTo>
                      <a:pt x="9" y="46"/>
                    </a:lnTo>
                    <a:lnTo>
                      <a:pt x="9" y="46"/>
                    </a:lnTo>
                    <a:lnTo>
                      <a:pt x="9" y="57"/>
                    </a:lnTo>
                    <a:lnTo>
                      <a:pt x="0" y="57"/>
                    </a:lnTo>
                    <a:lnTo>
                      <a:pt x="0" y="68"/>
                    </a:lnTo>
                    <a:lnTo>
                      <a:pt x="0" y="68"/>
                    </a:lnTo>
                    <a:lnTo>
                      <a:pt x="0" y="80"/>
                    </a:lnTo>
                    <a:lnTo>
                      <a:pt x="0" y="80"/>
                    </a:lnTo>
                    <a:lnTo>
                      <a:pt x="9" y="80"/>
                    </a:lnTo>
                    <a:lnTo>
                      <a:pt x="0" y="80"/>
                    </a:lnTo>
                    <a:lnTo>
                      <a:pt x="0" y="80"/>
                    </a:lnTo>
                    <a:lnTo>
                      <a:pt x="0" y="80"/>
                    </a:lnTo>
                    <a:lnTo>
                      <a:pt x="0" y="80"/>
                    </a:lnTo>
                    <a:lnTo>
                      <a:pt x="0" y="80"/>
                    </a:lnTo>
                    <a:lnTo>
                      <a:pt x="0" y="80"/>
                    </a:lnTo>
                    <a:lnTo>
                      <a:pt x="0" y="80"/>
                    </a:lnTo>
                    <a:lnTo>
                      <a:pt x="0" y="91"/>
                    </a:lnTo>
                    <a:lnTo>
                      <a:pt x="0" y="91"/>
                    </a:lnTo>
                    <a:lnTo>
                      <a:pt x="0" y="91"/>
                    </a:lnTo>
                    <a:lnTo>
                      <a:pt x="0" y="91"/>
                    </a:lnTo>
                    <a:lnTo>
                      <a:pt x="0" y="91"/>
                    </a:lnTo>
                    <a:lnTo>
                      <a:pt x="0" y="91"/>
                    </a:lnTo>
                    <a:lnTo>
                      <a:pt x="0" y="91"/>
                    </a:lnTo>
                    <a:lnTo>
                      <a:pt x="0" y="91"/>
                    </a:lnTo>
                    <a:lnTo>
                      <a:pt x="0" y="91"/>
                    </a:lnTo>
                    <a:lnTo>
                      <a:pt x="0" y="91"/>
                    </a:lnTo>
                    <a:lnTo>
                      <a:pt x="0" y="91"/>
                    </a:lnTo>
                    <a:lnTo>
                      <a:pt x="0" y="91"/>
                    </a:lnTo>
                    <a:lnTo>
                      <a:pt x="0" y="91"/>
                    </a:lnTo>
                    <a:lnTo>
                      <a:pt x="9" y="91"/>
                    </a:lnTo>
                    <a:lnTo>
                      <a:pt x="9" y="91"/>
                    </a:lnTo>
                    <a:lnTo>
                      <a:pt x="9" y="91"/>
                    </a:lnTo>
                    <a:lnTo>
                      <a:pt x="9" y="91"/>
                    </a:lnTo>
                    <a:lnTo>
                      <a:pt x="9" y="91"/>
                    </a:lnTo>
                    <a:lnTo>
                      <a:pt x="9" y="91"/>
                    </a:lnTo>
                    <a:lnTo>
                      <a:pt x="9" y="91"/>
                    </a:lnTo>
                    <a:lnTo>
                      <a:pt x="9" y="91"/>
                    </a:lnTo>
                    <a:lnTo>
                      <a:pt x="9" y="91"/>
                    </a:lnTo>
                    <a:lnTo>
                      <a:pt x="9" y="91"/>
                    </a:lnTo>
                    <a:lnTo>
                      <a:pt x="9" y="91"/>
                    </a:lnTo>
                    <a:lnTo>
                      <a:pt x="9" y="80"/>
                    </a:lnTo>
                    <a:lnTo>
                      <a:pt x="9" y="80"/>
                    </a:lnTo>
                    <a:lnTo>
                      <a:pt x="0" y="80"/>
                    </a:lnTo>
                    <a:close/>
                  </a:path>
                </a:pathLst>
              </a:custGeom>
              <a:solidFill>
                <a:srgbClr val="000000"/>
              </a:solidFill>
              <a:ln w="9525">
                <a:noFill/>
                <a:round/>
                <a:headEnd/>
                <a:tailEnd/>
              </a:ln>
            </p:spPr>
            <p:txBody>
              <a:bodyPr/>
              <a:lstStyle/>
              <a:p>
                <a:endParaRPr lang="en-US"/>
              </a:p>
            </p:txBody>
          </p:sp>
          <p:sp>
            <p:nvSpPr>
              <p:cNvPr id="188466" name="Freeform 50"/>
              <p:cNvSpPr>
                <a:spLocks/>
              </p:cNvSpPr>
              <p:nvPr/>
            </p:nvSpPr>
            <p:spPr bwMode="auto">
              <a:xfrm>
                <a:off x="814" y="1458"/>
                <a:ext cx="17" cy="34"/>
              </a:xfrm>
              <a:custGeom>
                <a:avLst/>
                <a:gdLst/>
                <a:ahLst/>
                <a:cxnLst>
                  <a:cxn ang="0">
                    <a:pos x="9" y="0"/>
                  </a:cxn>
                  <a:cxn ang="0">
                    <a:pos x="9" y="11"/>
                  </a:cxn>
                  <a:cxn ang="0">
                    <a:pos x="9" y="11"/>
                  </a:cxn>
                  <a:cxn ang="0">
                    <a:pos x="9" y="11"/>
                  </a:cxn>
                  <a:cxn ang="0">
                    <a:pos x="9" y="11"/>
                  </a:cxn>
                  <a:cxn ang="0">
                    <a:pos x="0" y="11"/>
                  </a:cxn>
                  <a:cxn ang="0">
                    <a:pos x="0" y="11"/>
                  </a:cxn>
                  <a:cxn ang="0">
                    <a:pos x="0" y="22"/>
                  </a:cxn>
                  <a:cxn ang="0">
                    <a:pos x="0" y="22"/>
                  </a:cxn>
                  <a:cxn ang="0">
                    <a:pos x="0" y="22"/>
                  </a:cxn>
                  <a:cxn ang="0">
                    <a:pos x="0" y="22"/>
                  </a:cxn>
                  <a:cxn ang="0">
                    <a:pos x="0" y="22"/>
                  </a:cxn>
                  <a:cxn ang="0">
                    <a:pos x="0" y="22"/>
                  </a:cxn>
                  <a:cxn ang="0">
                    <a:pos x="0" y="34"/>
                  </a:cxn>
                  <a:cxn ang="0">
                    <a:pos x="0" y="34"/>
                  </a:cxn>
                  <a:cxn ang="0">
                    <a:pos x="0" y="34"/>
                  </a:cxn>
                  <a:cxn ang="0">
                    <a:pos x="0" y="34"/>
                  </a:cxn>
                  <a:cxn ang="0">
                    <a:pos x="9" y="34"/>
                  </a:cxn>
                  <a:cxn ang="0">
                    <a:pos x="9" y="34"/>
                  </a:cxn>
                  <a:cxn ang="0">
                    <a:pos x="9" y="34"/>
                  </a:cxn>
                  <a:cxn ang="0">
                    <a:pos x="9" y="34"/>
                  </a:cxn>
                  <a:cxn ang="0">
                    <a:pos x="9" y="34"/>
                  </a:cxn>
                  <a:cxn ang="0">
                    <a:pos x="9" y="34"/>
                  </a:cxn>
                  <a:cxn ang="0">
                    <a:pos x="9" y="22"/>
                  </a:cxn>
                  <a:cxn ang="0">
                    <a:pos x="9" y="22"/>
                  </a:cxn>
                  <a:cxn ang="0">
                    <a:pos x="17" y="22"/>
                  </a:cxn>
                  <a:cxn ang="0">
                    <a:pos x="17" y="22"/>
                  </a:cxn>
                  <a:cxn ang="0">
                    <a:pos x="17" y="22"/>
                  </a:cxn>
                  <a:cxn ang="0">
                    <a:pos x="17" y="22"/>
                  </a:cxn>
                  <a:cxn ang="0">
                    <a:pos x="17" y="22"/>
                  </a:cxn>
                  <a:cxn ang="0">
                    <a:pos x="17" y="11"/>
                  </a:cxn>
                  <a:cxn ang="0">
                    <a:pos x="17" y="11"/>
                  </a:cxn>
                  <a:cxn ang="0">
                    <a:pos x="17" y="11"/>
                  </a:cxn>
                  <a:cxn ang="0">
                    <a:pos x="17" y="0"/>
                  </a:cxn>
                  <a:cxn ang="0">
                    <a:pos x="17" y="11"/>
                  </a:cxn>
                  <a:cxn ang="0">
                    <a:pos x="17" y="11"/>
                  </a:cxn>
                  <a:cxn ang="0">
                    <a:pos x="17" y="11"/>
                  </a:cxn>
                  <a:cxn ang="0">
                    <a:pos x="17" y="11"/>
                  </a:cxn>
                  <a:cxn ang="0">
                    <a:pos x="17" y="11"/>
                  </a:cxn>
                  <a:cxn ang="0">
                    <a:pos x="17" y="0"/>
                  </a:cxn>
                  <a:cxn ang="0">
                    <a:pos x="17" y="0"/>
                  </a:cxn>
                  <a:cxn ang="0">
                    <a:pos x="17" y="0"/>
                  </a:cxn>
                  <a:cxn ang="0">
                    <a:pos x="17" y="0"/>
                  </a:cxn>
                  <a:cxn ang="0">
                    <a:pos x="17" y="0"/>
                  </a:cxn>
                  <a:cxn ang="0">
                    <a:pos x="17" y="0"/>
                  </a:cxn>
                  <a:cxn ang="0">
                    <a:pos x="9" y="0"/>
                  </a:cxn>
                  <a:cxn ang="0">
                    <a:pos x="9" y="0"/>
                  </a:cxn>
                  <a:cxn ang="0">
                    <a:pos x="9" y="0"/>
                  </a:cxn>
                  <a:cxn ang="0">
                    <a:pos x="9" y="0"/>
                  </a:cxn>
                  <a:cxn ang="0">
                    <a:pos x="9" y="0"/>
                  </a:cxn>
                  <a:cxn ang="0">
                    <a:pos x="9" y="11"/>
                  </a:cxn>
                </a:cxnLst>
                <a:rect l="0" t="0" r="r" b="b"/>
                <a:pathLst>
                  <a:path w="17" h="34">
                    <a:moveTo>
                      <a:pt x="9" y="11"/>
                    </a:moveTo>
                    <a:lnTo>
                      <a:pt x="9" y="0"/>
                    </a:lnTo>
                    <a:lnTo>
                      <a:pt x="9" y="11"/>
                    </a:lnTo>
                    <a:lnTo>
                      <a:pt x="9" y="11"/>
                    </a:lnTo>
                    <a:lnTo>
                      <a:pt x="9" y="11"/>
                    </a:lnTo>
                    <a:lnTo>
                      <a:pt x="9" y="11"/>
                    </a:lnTo>
                    <a:lnTo>
                      <a:pt x="9" y="11"/>
                    </a:lnTo>
                    <a:lnTo>
                      <a:pt x="9" y="11"/>
                    </a:lnTo>
                    <a:lnTo>
                      <a:pt x="9" y="11"/>
                    </a:lnTo>
                    <a:lnTo>
                      <a:pt x="9" y="11"/>
                    </a:lnTo>
                    <a:lnTo>
                      <a:pt x="0" y="11"/>
                    </a:lnTo>
                    <a:lnTo>
                      <a:pt x="0" y="11"/>
                    </a:lnTo>
                    <a:lnTo>
                      <a:pt x="0" y="11"/>
                    </a:lnTo>
                    <a:lnTo>
                      <a:pt x="0" y="11"/>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34"/>
                    </a:lnTo>
                    <a:lnTo>
                      <a:pt x="0" y="34"/>
                    </a:lnTo>
                    <a:lnTo>
                      <a:pt x="0" y="34"/>
                    </a:lnTo>
                    <a:lnTo>
                      <a:pt x="0" y="34"/>
                    </a:lnTo>
                    <a:lnTo>
                      <a:pt x="0" y="34"/>
                    </a:lnTo>
                    <a:lnTo>
                      <a:pt x="0" y="34"/>
                    </a:lnTo>
                    <a:lnTo>
                      <a:pt x="0" y="34"/>
                    </a:lnTo>
                    <a:lnTo>
                      <a:pt x="0" y="34"/>
                    </a:lnTo>
                    <a:lnTo>
                      <a:pt x="9" y="34"/>
                    </a:lnTo>
                    <a:lnTo>
                      <a:pt x="9" y="34"/>
                    </a:lnTo>
                    <a:lnTo>
                      <a:pt x="9" y="34"/>
                    </a:lnTo>
                    <a:lnTo>
                      <a:pt x="9" y="34"/>
                    </a:lnTo>
                    <a:lnTo>
                      <a:pt x="9" y="34"/>
                    </a:lnTo>
                    <a:lnTo>
                      <a:pt x="9" y="34"/>
                    </a:lnTo>
                    <a:lnTo>
                      <a:pt x="9" y="34"/>
                    </a:lnTo>
                    <a:lnTo>
                      <a:pt x="9" y="34"/>
                    </a:lnTo>
                    <a:lnTo>
                      <a:pt x="9" y="34"/>
                    </a:lnTo>
                    <a:lnTo>
                      <a:pt x="9" y="34"/>
                    </a:lnTo>
                    <a:lnTo>
                      <a:pt x="9" y="34"/>
                    </a:lnTo>
                    <a:lnTo>
                      <a:pt x="9" y="34"/>
                    </a:lnTo>
                    <a:lnTo>
                      <a:pt x="9" y="34"/>
                    </a:lnTo>
                    <a:lnTo>
                      <a:pt x="9" y="22"/>
                    </a:lnTo>
                    <a:lnTo>
                      <a:pt x="9" y="22"/>
                    </a:lnTo>
                    <a:lnTo>
                      <a:pt x="9" y="22"/>
                    </a:lnTo>
                    <a:lnTo>
                      <a:pt x="17" y="22"/>
                    </a:lnTo>
                    <a:lnTo>
                      <a:pt x="17" y="22"/>
                    </a:lnTo>
                    <a:lnTo>
                      <a:pt x="17" y="22"/>
                    </a:lnTo>
                    <a:lnTo>
                      <a:pt x="17" y="22"/>
                    </a:lnTo>
                    <a:lnTo>
                      <a:pt x="17" y="22"/>
                    </a:lnTo>
                    <a:lnTo>
                      <a:pt x="17" y="22"/>
                    </a:lnTo>
                    <a:lnTo>
                      <a:pt x="17" y="22"/>
                    </a:lnTo>
                    <a:lnTo>
                      <a:pt x="17" y="22"/>
                    </a:lnTo>
                    <a:lnTo>
                      <a:pt x="17" y="22"/>
                    </a:lnTo>
                    <a:lnTo>
                      <a:pt x="17" y="22"/>
                    </a:lnTo>
                    <a:lnTo>
                      <a:pt x="17" y="22"/>
                    </a:lnTo>
                    <a:lnTo>
                      <a:pt x="17" y="11"/>
                    </a:lnTo>
                    <a:lnTo>
                      <a:pt x="17" y="11"/>
                    </a:lnTo>
                    <a:lnTo>
                      <a:pt x="17" y="11"/>
                    </a:lnTo>
                    <a:lnTo>
                      <a:pt x="17" y="11"/>
                    </a:lnTo>
                    <a:lnTo>
                      <a:pt x="17" y="11"/>
                    </a:lnTo>
                    <a:lnTo>
                      <a:pt x="17" y="11"/>
                    </a:lnTo>
                    <a:lnTo>
                      <a:pt x="17" y="0"/>
                    </a:lnTo>
                    <a:lnTo>
                      <a:pt x="17" y="11"/>
                    </a:lnTo>
                    <a:lnTo>
                      <a:pt x="17" y="11"/>
                    </a:lnTo>
                    <a:lnTo>
                      <a:pt x="17" y="11"/>
                    </a:lnTo>
                    <a:lnTo>
                      <a:pt x="17" y="11"/>
                    </a:lnTo>
                    <a:lnTo>
                      <a:pt x="17" y="11"/>
                    </a:lnTo>
                    <a:lnTo>
                      <a:pt x="17" y="11"/>
                    </a:lnTo>
                    <a:lnTo>
                      <a:pt x="17" y="11"/>
                    </a:lnTo>
                    <a:lnTo>
                      <a:pt x="17" y="11"/>
                    </a:lnTo>
                    <a:lnTo>
                      <a:pt x="17" y="11"/>
                    </a:lnTo>
                    <a:lnTo>
                      <a:pt x="17" y="11"/>
                    </a:lnTo>
                    <a:lnTo>
                      <a:pt x="17" y="11"/>
                    </a:lnTo>
                    <a:lnTo>
                      <a:pt x="17" y="0"/>
                    </a:lnTo>
                    <a:lnTo>
                      <a:pt x="17" y="0"/>
                    </a:lnTo>
                    <a:lnTo>
                      <a:pt x="17" y="0"/>
                    </a:lnTo>
                    <a:lnTo>
                      <a:pt x="17" y="0"/>
                    </a:lnTo>
                    <a:lnTo>
                      <a:pt x="17" y="0"/>
                    </a:lnTo>
                    <a:lnTo>
                      <a:pt x="17" y="0"/>
                    </a:lnTo>
                    <a:lnTo>
                      <a:pt x="17" y="0"/>
                    </a:lnTo>
                    <a:lnTo>
                      <a:pt x="17" y="0"/>
                    </a:lnTo>
                    <a:lnTo>
                      <a:pt x="17" y="0"/>
                    </a:lnTo>
                    <a:lnTo>
                      <a:pt x="17" y="0"/>
                    </a:lnTo>
                    <a:lnTo>
                      <a:pt x="17" y="0"/>
                    </a:lnTo>
                    <a:lnTo>
                      <a:pt x="17" y="0"/>
                    </a:lnTo>
                    <a:lnTo>
                      <a:pt x="9" y="0"/>
                    </a:lnTo>
                    <a:lnTo>
                      <a:pt x="9" y="0"/>
                    </a:lnTo>
                    <a:lnTo>
                      <a:pt x="9" y="0"/>
                    </a:lnTo>
                    <a:lnTo>
                      <a:pt x="9" y="0"/>
                    </a:lnTo>
                    <a:lnTo>
                      <a:pt x="9" y="0"/>
                    </a:lnTo>
                    <a:lnTo>
                      <a:pt x="9" y="0"/>
                    </a:lnTo>
                    <a:lnTo>
                      <a:pt x="9" y="0"/>
                    </a:lnTo>
                    <a:lnTo>
                      <a:pt x="9" y="0"/>
                    </a:lnTo>
                    <a:lnTo>
                      <a:pt x="9" y="0"/>
                    </a:lnTo>
                    <a:lnTo>
                      <a:pt x="9" y="0"/>
                    </a:lnTo>
                    <a:lnTo>
                      <a:pt x="9" y="11"/>
                    </a:lnTo>
                    <a:close/>
                  </a:path>
                </a:pathLst>
              </a:custGeom>
              <a:solidFill>
                <a:srgbClr val="000000"/>
              </a:solidFill>
              <a:ln w="9525">
                <a:noFill/>
                <a:round/>
                <a:headEnd/>
                <a:tailEnd/>
              </a:ln>
            </p:spPr>
            <p:txBody>
              <a:bodyPr/>
              <a:lstStyle/>
              <a:p>
                <a:endParaRPr lang="en-US"/>
              </a:p>
            </p:txBody>
          </p:sp>
          <p:sp>
            <p:nvSpPr>
              <p:cNvPr id="188467" name="Freeform 51"/>
              <p:cNvSpPr>
                <a:spLocks/>
              </p:cNvSpPr>
              <p:nvPr/>
            </p:nvSpPr>
            <p:spPr bwMode="auto">
              <a:xfrm>
                <a:off x="706" y="1435"/>
                <a:ext cx="125" cy="57"/>
              </a:xfrm>
              <a:custGeom>
                <a:avLst/>
                <a:gdLst/>
                <a:ahLst/>
                <a:cxnLst>
                  <a:cxn ang="0">
                    <a:pos x="9" y="57"/>
                  </a:cxn>
                  <a:cxn ang="0">
                    <a:pos x="18" y="45"/>
                  </a:cxn>
                  <a:cxn ang="0">
                    <a:pos x="27" y="45"/>
                  </a:cxn>
                  <a:cxn ang="0">
                    <a:pos x="27" y="34"/>
                  </a:cxn>
                  <a:cxn ang="0">
                    <a:pos x="36" y="23"/>
                  </a:cxn>
                  <a:cxn ang="0">
                    <a:pos x="45" y="23"/>
                  </a:cxn>
                  <a:cxn ang="0">
                    <a:pos x="54" y="23"/>
                  </a:cxn>
                  <a:cxn ang="0">
                    <a:pos x="54" y="23"/>
                  </a:cxn>
                  <a:cxn ang="0">
                    <a:pos x="63" y="11"/>
                  </a:cxn>
                  <a:cxn ang="0">
                    <a:pos x="72" y="11"/>
                  </a:cxn>
                  <a:cxn ang="0">
                    <a:pos x="81" y="11"/>
                  </a:cxn>
                  <a:cxn ang="0">
                    <a:pos x="90" y="23"/>
                  </a:cxn>
                  <a:cxn ang="0">
                    <a:pos x="99" y="23"/>
                  </a:cxn>
                  <a:cxn ang="0">
                    <a:pos x="99" y="23"/>
                  </a:cxn>
                  <a:cxn ang="0">
                    <a:pos x="108" y="23"/>
                  </a:cxn>
                  <a:cxn ang="0">
                    <a:pos x="117" y="34"/>
                  </a:cxn>
                  <a:cxn ang="0">
                    <a:pos x="117" y="34"/>
                  </a:cxn>
                  <a:cxn ang="0">
                    <a:pos x="125" y="23"/>
                  </a:cxn>
                  <a:cxn ang="0">
                    <a:pos x="117" y="23"/>
                  </a:cxn>
                  <a:cxn ang="0">
                    <a:pos x="108" y="11"/>
                  </a:cxn>
                  <a:cxn ang="0">
                    <a:pos x="108" y="11"/>
                  </a:cxn>
                  <a:cxn ang="0">
                    <a:pos x="99" y="0"/>
                  </a:cxn>
                  <a:cxn ang="0">
                    <a:pos x="90" y="0"/>
                  </a:cxn>
                  <a:cxn ang="0">
                    <a:pos x="81" y="0"/>
                  </a:cxn>
                  <a:cxn ang="0">
                    <a:pos x="72" y="0"/>
                  </a:cxn>
                  <a:cxn ang="0">
                    <a:pos x="63" y="0"/>
                  </a:cxn>
                  <a:cxn ang="0">
                    <a:pos x="54" y="0"/>
                  </a:cxn>
                  <a:cxn ang="0">
                    <a:pos x="45" y="11"/>
                  </a:cxn>
                  <a:cxn ang="0">
                    <a:pos x="36" y="11"/>
                  </a:cxn>
                  <a:cxn ang="0">
                    <a:pos x="27" y="23"/>
                  </a:cxn>
                  <a:cxn ang="0">
                    <a:pos x="18" y="23"/>
                  </a:cxn>
                  <a:cxn ang="0">
                    <a:pos x="9" y="34"/>
                  </a:cxn>
                  <a:cxn ang="0">
                    <a:pos x="0" y="45"/>
                  </a:cxn>
                  <a:cxn ang="0">
                    <a:pos x="9" y="57"/>
                  </a:cxn>
                  <a:cxn ang="0">
                    <a:pos x="0" y="57"/>
                  </a:cxn>
                  <a:cxn ang="0">
                    <a:pos x="0" y="57"/>
                  </a:cxn>
                  <a:cxn ang="0">
                    <a:pos x="0" y="57"/>
                  </a:cxn>
                  <a:cxn ang="0">
                    <a:pos x="0" y="57"/>
                  </a:cxn>
                  <a:cxn ang="0">
                    <a:pos x="0" y="57"/>
                  </a:cxn>
                  <a:cxn ang="0">
                    <a:pos x="0" y="57"/>
                  </a:cxn>
                  <a:cxn ang="0">
                    <a:pos x="0" y="57"/>
                  </a:cxn>
                  <a:cxn ang="0">
                    <a:pos x="0" y="57"/>
                  </a:cxn>
                  <a:cxn ang="0">
                    <a:pos x="0" y="57"/>
                  </a:cxn>
                  <a:cxn ang="0">
                    <a:pos x="9" y="57"/>
                  </a:cxn>
                  <a:cxn ang="0">
                    <a:pos x="9" y="57"/>
                  </a:cxn>
                  <a:cxn ang="0">
                    <a:pos x="9" y="57"/>
                  </a:cxn>
                  <a:cxn ang="0">
                    <a:pos x="9" y="57"/>
                  </a:cxn>
                  <a:cxn ang="0">
                    <a:pos x="9" y="57"/>
                  </a:cxn>
                  <a:cxn ang="0">
                    <a:pos x="9" y="57"/>
                  </a:cxn>
                  <a:cxn ang="0">
                    <a:pos x="9" y="57"/>
                  </a:cxn>
                  <a:cxn ang="0">
                    <a:pos x="0" y="57"/>
                  </a:cxn>
                </a:cxnLst>
                <a:rect l="0" t="0" r="r" b="b"/>
                <a:pathLst>
                  <a:path w="125" h="57">
                    <a:moveTo>
                      <a:pt x="0" y="57"/>
                    </a:moveTo>
                    <a:lnTo>
                      <a:pt x="9" y="57"/>
                    </a:lnTo>
                    <a:lnTo>
                      <a:pt x="18" y="57"/>
                    </a:lnTo>
                    <a:lnTo>
                      <a:pt x="18" y="45"/>
                    </a:lnTo>
                    <a:lnTo>
                      <a:pt x="18" y="45"/>
                    </a:lnTo>
                    <a:lnTo>
                      <a:pt x="27" y="45"/>
                    </a:lnTo>
                    <a:lnTo>
                      <a:pt x="27" y="34"/>
                    </a:lnTo>
                    <a:lnTo>
                      <a:pt x="27" y="34"/>
                    </a:lnTo>
                    <a:lnTo>
                      <a:pt x="36" y="34"/>
                    </a:lnTo>
                    <a:lnTo>
                      <a:pt x="36" y="23"/>
                    </a:lnTo>
                    <a:lnTo>
                      <a:pt x="36" y="23"/>
                    </a:lnTo>
                    <a:lnTo>
                      <a:pt x="45" y="23"/>
                    </a:lnTo>
                    <a:lnTo>
                      <a:pt x="45" y="23"/>
                    </a:lnTo>
                    <a:lnTo>
                      <a:pt x="54" y="23"/>
                    </a:lnTo>
                    <a:lnTo>
                      <a:pt x="54" y="23"/>
                    </a:lnTo>
                    <a:lnTo>
                      <a:pt x="54" y="23"/>
                    </a:lnTo>
                    <a:lnTo>
                      <a:pt x="63" y="11"/>
                    </a:lnTo>
                    <a:lnTo>
                      <a:pt x="63" y="11"/>
                    </a:lnTo>
                    <a:lnTo>
                      <a:pt x="72" y="11"/>
                    </a:lnTo>
                    <a:lnTo>
                      <a:pt x="72" y="11"/>
                    </a:lnTo>
                    <a:lnTo>
                      <a:pt x="81" y="11"/>
                    </a:lnTo>
                    <a:lnTo>
                      <a:pt x="81" y="11"/>
                    </a:lnTo>
                    <a:lnTo>
                      <a:pt x="81" y="23"/>
                    </a:lnTo>
                    <a:lnTo>
                      <a:pt x="90" y="23"/>
                    </a:lnTo>
                    <a:lnTo>
                      <a:pt x="90" y="23"/>
                    </a:lnTo>
                    <a:lnTo>
                      <a:pt x="99" y="23"/>
                    </a:lnTo>
                    <a:lnTo>
                      <a:pt x="99" y="23"/>
                    </a:lnTo>
                    <a:lnTo>
                      <a:pt x="99" y="23"/>
                    </a:lnTo>
                    <a:lnTo>
                      <a:pt x="108" y="23"/>
                    </a:lnTo>
                    <a:lnTo>
                      <a:pt x="108" y="23"/>
                    </a:lnTo>
                    <a:lnTo>
                      <a:pt x="108" y="34"/>
                    </a:lnTo>
                    <a:lnTo>
                      <a:pt x="117" y="34"/>
                    </a:lnTo>
                    <a:lnTo>
                      <a:pt x="117" y="34"/>
                    </a:lnTo>
                    <a:lnTo>
                      <a:pt x="117" y="34"/>
                    </a:lnTo>
                    <a:lnTo>
                      <a:pt x="125" y="23"/>
                    </a:lnTo>
                    <a:lnTo>
                      <a:pt x="125" y="23"/>
                    </a:lnTo>
                    <a:lnTo>
                      <a:pt x="117" y="23"/>
                    </a:lnTo>
                    <a:lnTo>
                      <a:pt x="117" y="23"/>
                    </a:lnTo>
                    <a:lnTo>
                      <a:pt x="117" y="11"/>
                    </a:lnTo>
                    <a:lnTo>
                      <a:pt x="108" y="11"/>
                    </a:lnTo>
                    <a:lnTo>
                      <a:pt x="108" y="11"/>
                    </a:lnTo>
                    <a:lnTo>
                      <a:pt x="108" y="11"/>
                    </a:lnTo>
                    <a:lnTo>
                      <a:pt x="99" y="11"/>
                    </a:lnTo>
                    <a:lnTo>
                      <a:pt x="99" y="0"/>
                    </a:lnTo>
                    <a:lnTo>
                      <a:pt x="90" y="0"/>
                    </a:lnTo>
                    <a:lnTo>
                      <a:pt x="90" y="0"/>
                    </a:lnTo>
                    <a:lnTo>
                      <a:pt x="81" y="0"/>
                    </a:lnTo>
                    <a:lnTo>
                      <a:pt x="81" y="0"/>
                    </a:lnTo>
                    <a:lnTo>
                      <a:pt x="72" y="0"/>
                    </a:lnTo>
                    <a:lnTo>
                      <a:pt x="72" y="0"/>
                    </a:lnTo>
                    <a:lnTo>
                      <a:pt x="63" y="0"/>
                    </a:lnTo>
                    <a:lnTo>
                      <a:pt x="63" y="0"/>
                    </a:lnTo>
                    <a:lnTo>
                      <a:pt x="54" y="0"/>
                    </a:lnTo>
                    <a:lnTo>
                      <a:pt x="54" y="0"/>
                    </a:lnTo>
                    <a:lnTo>
                      <a:pt x="45" y="11"/>
                    </a:lnTo>
                    <a:lnTo>
                      <a:pt x="45" y="11"/>
                    </a:lnTo>
                    <a:lnTo>
                      <a:pt x="36" y="11"/>
                    </a:lnTo>
                    <a:lnTo>
                      <a:pt x="36" y="11"/>
                    </a:lnTo>
                    <a:lnTo>
                      <a:pt x="27" y="11"/>
                    </a:lnTo>
                    <a:lnTo>
                      <a:pt x="27" y="23"/>
                    </a:lnTo>
                    <a:lnTo>
                      <a:pt x="18" y="23"/>
                    </a:lnTo>
                    <a:lnTo>
                      <a:pt x="18" y="23"/>
                    </a:lnTo>
                    <a:lnTo>
                      <a:pt x="9" y="34"/>
                    </a:lnTo>
                    <a:lnTo>
                      <a:pt x="9" y="34"/>
                    </a:lnTo>
                    <a:lnTo>
                      <a:pt x="9" y="45"/>
                    </a:lnTo>
                    <a:lnTo>
                      <a:pt x="0" y="45"/>
                    </a:lnTo>
                    <a:lnTo>
                      <a:pt x="0" y="57"/>
                    </a:lnTo>
                    <a:lnTo>
                      <a:pt x="9" y="57"/>
                    </a:lnTo>
                    <a:lnTo>
                      <a:pt x="0" y="57"/>
                    </a:lnTo>
                    <a:lnTo>
                      <a:pt x="0" y="57"/>
                    </a:lnTo>
                    <a:lnTo>
                      <a:pt x="0" y="57"/>
                    </a:lnTo>
                    <a:lnTo>
                      <a:pt x="0" y="57"/>
                    </a:lnTo>
                    <a:lnTo>
                      <a:pt x="0" y="57"/>
                    </a:lnTo>
                    <a:lnTo>
                      <a:pt x="0" y="57"/>
                    </a:lnTo>
                    <a:lnTo>
                      <a:pt x="0" y="57"/>
                    </a:lnTo>
                    <a:lnTo>
                      <a:pt x="0" y="57"/>
                    </a:lnTo>
                    <a:lnTo>
                      <a:pt x="0" y="57"/>
                    </a:lnTo>
                    <a:lnTo>
                      <a:pt x="0" y="57"/>
                    </a:lnTo>
                    <a:lnTo>
                      <a:pt x="0" y="57"/>
                    </a:lnTo>
                    <a:lnTo>
                      <a:pt x="0" y="57"/>
                    </a:lnTo>
                    <a:lnTo>
                      <a:pt x="0" y="57"/>
                    </a:lnTo>
                    <a:lnTo>
                      <a:pt x="0" y="57"/>
                    </a:lnTo>
                    <a:lnTo>
                      <a:pt x="0" y="57"/>
                    </a:lnTo>
                    <a:lnTo>
                      <a:pt x="0" y="57"/>
                    </a:lnTo>
                    <a:lnTo>
                      <a:pt x="0" y="57"/>
                    </a:lnTo>
                    <a:lnTo>
                      <a:pt x="0" y="57"/>
                    </a:lnTo>
                    <a:lnTo>
                      <a:pt x="9" y="57"/>
                    </a:lnTo>
                    <a:lnTo>
                      <a:pt x="9" y="57"/>
                    </a:lnTo>
                    <a:lnTo>
                      <a:pt x="9" y="57"/>
                    </a:lnTo>
                    <a:lnTo>
                      <a:pt x="9" y="57"/>
                    </a:lnTo>
                    <a:lnTo>
                      <a:pt x="9" y="57"/>
                    </a:lnTo>
                    <a:lnTo>
                      <a:pt x="9" y="57"/>
                    </a:lnTo>
                    <a:lnTo>
                      <a:pt x="9" y="57"/>
                    </a:lnTo>
                    <a:lnTo>
                      <a:pt x="9" y="57"/>
                    </a:lnTo>
                    <a:lnTo>
                      <a:pt x="9" y="57"/>
                    </a:lnTo>
                    <a:lnTo>
                      <a:pt x="9" y="57"/>
                    </a:lnTo>
                    <a:lnTo>
                      <a:pt x="9" y="57"/>
                    </a:lnTo>
                    <a:lnTo>
                      <a:pt x="9" y="57"/>
                    </a:lnTo>
                    <a:lnTo>
                      <a:pt x="9" y="57"/>
                    </a:lnTo>
                    <a:lnTo>
                      <a:pt x="9" y="57"/>
                    </a:lnTo>
                    <a:lnTo>
                      <a:pt x="9" y="57"/>
                    </a:lnTo>
                    <a:lnTo>
                      <a:pt x="0" y="57"/>
                    </a:lnTo>
                    <a:close/>
                  </a:path>
                </a:pathLst>
              </a:custGeom>
              <a:solidFill>
                <a:srgbClr val="000000"/>
              </a:solidFill>
              <a:ln w="9525">
                <a:noFill/>
                <a:round/>
                <a:headEnd/>
                <a:tailEnd/>
              </a:ln>
            </p:spPr>
            <p:txBody>
              <a:bodyPr/>
              <a:lstStyle/>
              <a:p>
                <a:endParaRPr lang="en-US"/>
              </a:p>
            </p:txBody>
          </p:sp>
          <p:sp>
            <p:nvSpPr>
              <p:cNvPr id="188468" name="Freeform 52"/>
              <p:cNvSpPr>
                <a:spLocks/>
              </p:cNvSpPr>
              <p:nvPr/>
            </p:nvSpPr>
            <p:spPr bwMode="auto">
              <a:xfrm>
                <a:off x="706" y="1458"/>
                <a:ext cx="27" cy="34"/>
              </a:xfrm>
              <a:custGeom>
                <a:avLst/>
                <a:gdLst/>
                <a:ahLst/>
                <a:cxnLst>
                  <a:cxn ang="0">
                    <a:pos x="18" y="0"/>
                  </a:cxn>
                  <a:cxn ang="0">
                    <a:pos x="18" y="0"/>
                  </a:cxn>
                  <a:cxn ang="0">
                    <a:pos x="18" y="0"/>
                  </a:cxn>
                  <a:cxn ang="0">
                    <a:pos x="18" y="11"/>
                  </a:cxn>
                  <a:cxn ang="0">
                    <a:pos x="9" y="11"/>
                  </a:cxn>
                  <a:cxn ang="0">
                    <a:pos x="9" y="11"/>
                  </a:cxn>
                  <a:cxn ang="0">
                    <a:pos x="9" y="11"/>
                  </a:cxn>
                  <a:cxn ang="0">
                    <a:pos x="9" y="11"/>
                  </a:cxn>
                  <a:cxn ang="0">
                    <a:pos x="9" y="11"/>
                  </a:cxn>
                  <a:cxn ang="0">
                    <a:pos x="9" y="11"/>
                  </a:cxn>
                  <a:cxn ang="0">
                    <a:pos x="9" y="22"/>
                  </a:cxn>
                  <a:cxn ang="0">
                    <a:pos x="9" y="22"/>
                  </a:cxn>
                  <a:cxn ang="0">
                    <a:pos x="0" y="22"/>
                  </a:cxn>
                  <a:cxn ang="0">
                    <a:pos x="0" y="22"/>
                  </a:cxn>
                  <a:cxn ang="0">
                    <a:pos x="0" y="22"/>
                  </a:cxn>
                  <a:cxn ang="0">
                    <a:pos x="0" y="22"/>
                  </a:cxn>
                  <a:cxn ang="0">
                    <a:pos x="0" y="34"/>
                  </a:cxn>
                  <a:cxn ang="0">
                    <a:pos x="9" y="34"/>
                  </a:cxn>
                  <a:cxn ang="0">
                    <a:pos x="18" y="34"/>
                  </a:cxn>
                  <a:cxn ang="0">
                    <a:pos x="18" y="34"/>
                  </a:cxn>
                  <a:cxn ang="0">
                    <a:pos x="18" y="34"/>
                  </a:cxn>
                  <a:cxn ang="0">
                    <a:pos x="18" y="22"/>
                  </a:cxn>
                  <a:cxn ang="0">
                    <a:pos x="18" y="22"/>
                  </a:cxn>
                  <a:cxn ang="0">
                    <a:pos x="18" y="22"/>
                  </a:cxn>
                  <a:cxn ang="0">
                    <a:pos x="18" y="22"/>
                  </a:cxn>
                  <a:cxn ang="0">
                    <a:pos x="18" y="22"/>
                  </a:cxn>
                  <a:cxn ang="0">
                    <a:pos x="18" y="22"/>
                  </a:cxn>
                  <a:cxn ang="0">
                    <a:pos x="18" y="22"/>
                  </a:cxn>
                  <a:cxn ang="0">
                    <a:pos x="27" y="22"/>
                  </a:cxn>
                  <a:cxn ang="0">
                    <a:pos x="27" y="11"/>
                  </a:cxn>
                  <a:cxn ang="0">
                    <a:pos x="27" y="11"/>
                  </a:cxn>
                  <a:cxn ang="0">
                    <a:pos x="27" y="11"/>
                  </a:cxn>
                  <a:cxn ang="0">
                    <a:pos x="27" y="11"/>
                  </a:cxn>
                  <a:cxn ang="0">
                    <a:pos x="27" y="0"/>
                  </a:cxn>
                  <a:cxn ang="0">
                    <a:pos x="27" y="11"/>
                  </a:cxn>
                  <a:cxn ang="0">
                    <a:pos x="27" y="11"/>
                  </a:cxn>
                  <a:cxn ang="0">
                    <a:pos x="27" y="11"/>
                  </a:cxn>
                  <a:cxn ang="0">
                    <a:pos x="27" y="11"/>
                  </a:cxn>
                  <a:cxn ang="0">
                    <a:pos x="27" y="11"/>
                  </a:cxn>
                  <a:cxn ang="0">
                    <a:pos x="27" y="0"/>
                  </a:cxn>
                  <a:cxn ang="0">
                    <a:pos x="27" y="0"/>
                  </a:cxn>
                  <a:cxn ang="0">
                    <a:pos x="27" y="0"/>
                  </a:cxn>
                  <a:cxn ang="0">
                    <a:pos x="27" y="0"/>
                  </a:cxn>
                  <a:cxn ang="0">
                    <a:pos x="27" y="0"/>
                  </a:cxn>
                  <a:cxn ang="0">
                    <a:pos x="27" y="0"/>
                  </a:cxn>
                  <a:cxn ang="0">
                    <a:pos x="27" y="0"/>
                  </a:cxn>
                  <a:cxn ang="0">
                    <a:pos x="27" y="0"/>
                  </a:cxn>
                  <a:cxn ang="0">
                    <a:pos x="18" y="0"/>
                  </a:cxn>
                  <a:cxn ang="0">
                    <a:pos x="18" y="0"/>
                  </a:cxn>
                  <a:cxn ang="0">
                    <a:pos x="18" y="0"/>
                  </a:cxn>
                  <a:cxn ang="0">
                    <a:pos x="18" y="11"/>
                  </a:cxn>
                </a:cxnLst>
                <a:rect l="0" t="0" r="r" b="b"/>
                <a:pathLst>
                  <a:path w="27" h="34">
                    <a:moveTo>
                      <a:pt x="18" y="11"/>
                    </a:moveTo>
                    <a:lnTo>
                      <a:pt x="18" y="0"/>
                    </a:lnTo>
                    <a:lnTo>
                      <a:pt x="18" y="0"/>
                    </a:lnTo>
                    <a:lnTo>
                      <a:pt x="18" y="0"/>
                    </a:lnTo>
                    <a:lnTo>
                      <a:pt x="18" y="0"/>
                    </a:lnTo>
                    <a:lnTo>
                      <a:pt x="18" y="0"/>
                    </a:lnTo>
                    <a:lnTo>
                      <a:pt x="18" y="11"/>
                    </a:lnTo>
                    <a:lnTo>
                      <a:pt x="18" y="11"/>
                    </a:lnTo>
                    <a:lnTo>
                      <a:pt x="18" y="11"/>
                    </a:lnTo>
                    <a:lnTo>
                      <a:pt x="9" y="11"/>
                    </a:lnTo>
                    <a:lnTo>
                      <a:pt x="9" y="11"/>
                    </a:lnTo>
                    <a:lnTo>
                      <a:pt x="9" y="11"/>
                    </a:lnTo>
                    <a:lnTo>
                      <a:pt x="9" y="11"/>
                    </a:lnTo>
                    <a:lnTo>
                      <a:pt x="9" y="11"/>
                    </a:lnTo>
                    <a:lnTo>
                      <a:pt x="9" y="11"/>
                    </a:lnTo>
                    <a:lnTo>
                      <a:pt x="9" y="11"/>
                    </a:lnTo>
                    <a:lnTo>
                      <a:pt x="9" y="11"/>
                    </a:lnTo>
                    <a:lnTo>
                      <a:pt x="9" y="11"/>
                    </a:lnTo>
                    <a:lnTo>
                      <a:pt x="9" y="11"/>
                    </a:lnTo>
                    <a:lnTo>
                      <a:pt x="9" y="11"/>
                    </a:lnTo>
                    <a:lnTo>
                      <a:pt x="9" y="11"/>
                    </a:lnTo>
                    <a:lnTo>
                      <a:pt x="9" y="22"/>
                    </a:lnTo>
                    <a:lnTo>
                      <a:pt x="9" y="22"/>
                    </a:lnTo>
                    <a:lnTo>
                      <a:pt x="9" y="22"/>
                    </a:lnTo>
                    <a:lnTo>
                      <a:pt x="9" y="22"/>
                    </a:lnTo>
                    <a:lnTo>
                      <a:pt x="0" y="22"/>
                    </a:lnTo>
                    <a:lnTo>
                      <a:pt x="0" y="22"/>
                    </a:lnTo>
                    <a:lnTo>
                      <a:pt x="0" y="22"/>
                    </a:lnTo>
                    <a:lnTo>
                      <a:pt x="0" y="22"/>
                    </a:lnTo>
                    <a:lnTo>
                      <a:pt x="0" y="22"/>
                    </a:lnTo>
                    <a:lnTo>
                      <a:pt x="0" y="22"/>
                    </a:lnTo>
                    <a:lnTo>
                      <a:pt x="0" y="22"/>
                    </a:lnTo>
                    <a:lnTo>
                      <a:pt x="0" y="22"/>
                    </a:lnTo>
                    <a:lnTo>
                      <a:pt x="0" y="34"/>
                    </a:lnTo>
                    <a:lnTo>
                      <a:pt x="9" y="34"/>
                    </a:lnTo>
                    <a:lnTo>
                      <a:pt x="9" y="34"/>
                    </a:lnTo>
                    <a:lnTo>
                      <a:pt x="9" y="34"/>
                    </a:lnTo>
                    <a:lnTo>
                      <a:pt x="18" y="34"/>
                    </a:lnTo>
                    <a:lnTo>
                      <a:pt x="18" y="34"/>
                    </a:lnTo>
                    <a:lnTo>
                      <a:pt x="18" y="34"/>
                    </a:lnTo>
                    <a:lnTo>
                      <a:pt x="18" y="34"/>
                    </a:lnTo>
                    <a:lnTo>
                      <a:pt x="18" y="34"/>
                    </a:lnTo>
                    <a:lnTo>
                      <a:pt x="18" y="22"/>
                    </a:lnTo>
                    <a:lnTo>
                      <a:pt x="18" y="22"/>
                    </a:lnTo>
                    <a:lnTo>
                      <a:pt x="18" y="22"/>
                    </a:lnTo>
                    <a:lnTo>
                      <a:pt x="18" y="22"/>
                    </a:lnTo>
                    <a:lnTo>
                      <a:pt x="18" y="22"/>
                    </a:lnTo>
                    <a:lnTo>
                      <a:pt x="18" y="22"/>
                    </a:lnTo>
                    <a:lnTo>
                      <a:pt x="18" y="22"/>
                    </a:lnTo>
                    <a:lnTo>
                      <a:pt x="18" y="22"/>
                    </a:lnTo>
                    <a:lnTo>
                      <a:pt x="18" y="22"/>
                    </a:lnTo>
                    <a:lnTo>
                      <a:pt x="18" y="22"/>
                    </a:lnTo>
                    <a:lnTo>
                      <a:pt x="18" y="22"/>
                    </a:lnTo>
                    <a:lnTo>
                      <a:pt x="18" y="22"/>
                    </a:lnTo>
                    <a:lnTo>
                      <a:pt x="18" y="22"/>
                    </a:lnTo>
                    <a:lnTo>
                      <a:pt x="18" y="22"/>
                    </a:lnTo>
                    <a:lnTo>
                      <a:pt x="18" y="22"/>
                    </a:lnTo>
                    <a:lnTo>
                      <a:pt x="27" y="22"/>
                    </a:lnTo>
                    <a:lnTo>
                      <a:pt x="27" y="22"/>
                    </a:lnTo>
                    <a:lnTo>
                      <a:pt x="27" y="11"/>
                    </a:lnTo>
                    <a:lnTo>
                      <a:pt x="27" y="11"/>
                    </a:lnTo>
                    <a:lnTo>
                      <a:pt x="27" y="11"/>
                    </a:lnTo>
                    <a:lnTo>
                      <a:pt x="27" y="11"/>
                    </a:lnTo>
                    <a:lnTo>
                      <a:pt x="27" y="11"/>
                    </a:lnTo>
                    <a:lnTo>
                      <a:pt x="27" y="11"/>
                    </a:lnTo>
                    <a:lnTo>
                      <a:pt x="27" y="11"/>
                    </a:lnTo>
                    <a:lnTo>
                      <a:pt x="27" y="11"/>
                    </a:lnTo>
                    <a:lnTo>
                      <a:pt x="27" y="0"/>
                    </a:lnTo>
                    <a:lnTo>
                      <a:pt x="27" y="11"/>
                    </a:lnTo>
                    <a:lnTo>
                      <a:pt x="27" y="11"/>
                    </a:lnTo>
                    <a:lnTo>
                      <a:pt x="27" y="11"/>
                    </a:lnTo>
                    <a:lnTo>
                      <a:pt x="27" y="11"/>
                    </a:lnTo>
                    <a:lnTo>
                      <a:pt x="27" y="11"/>
                    </a:lnTo>
                    <a:lnTo>
                      <a:pt x="27" y="11"/>
                    </a:lnTo>
                    <a:lnTo>
                      <a:pt x="27" y="11"/>
                    </a:lnTo>
                    <a:lnTo>
                      <a:pt x="27" y="11"/>
                    </a:lnTo>
                    <a:lnTo>
                      <a:pt x="27" y="11"/>
                    </a:lnTo>
                    <a:lnTo>
                      <a:pt x="27" y="11"/>
                    </a:lnTo>
                    <a:lnTo>
                      <a:pt x="27" y="0"/>
                    </a:lnTo>
                    <a:lnTo>
                      <a:pt x="27" y="0"/>
                    </a:lnTo>
                    <a:lnTo>
                      <a:pt x="27" y="0"/>
                    </a:lnTo>
                    <a:lnTo>
                      <a:pt x="27" y="0"/>
                    </a:lnTo>
                    <a:lnTo>
                      <a:pt x="27" y="0"/>
                    </a:lnTo>
                    <a:lnTo>
                      <a:pt x="27" y="0"/>
                    </a:lnTo>
                    <a:lnTo>
                      <a:pt x="27" y="0"/>
                    </a:lnTo>
                    <a:lnTo>
                      <a:pt x="27" y="0"/>
                    </a:lnTo>
                    <a:lnTo>
                      <a:pt x="27" y="0"/>
                    </a:lnTo>
                    <a:lnTo>
                      <a:pt x="27" y="0"/>
                    </a:lnTo>
                    <a:lnTo>
                      <a:pt x="27" y="0"/>
                    </a:lnTo>
                    <a:lnTo>
                      <a:pt x="27" y="0"/>
                    </a:lnTo>
                    <a:lnTo>
                      <a:pt x="27" y="0"/>
                    </a:lnTo>
                    <a:lnTo>
                      <a:pt x="27" y="0"/>
                    </a:lnTo>
                    <a:lnTo>
                      <a:pt x="27" y="0"/>
                    </a:lnTo>
                    <a:lnTo>
                      <a:pt x="27" y="0"/>
                    </a:lnTo>
                    <a:lnTo>
                      <a:pt x="18" y="0"/>
                    </a:lnTo>
                    <a:lnTo>
                      <a:pt x="18" y="0"/>
                    </a:lnTo>
                    <a:lnTo>
                      <a:pt x="18" y="0"/>
                    </a:lnTo>
                    <a:lnTo>
                      <a:pt x="18" y="0"/>
                    </a:lnTo>
                    <a:lnTo>
                      <a:pt x="18" y="0"/>
                    </a:lnTo>
                    <a:lnTo>
                      <a:pt x="18" y="0"/>
                    </a:lnTo>
                    <a:lnTo>
                      <a:pt x="18" y="0"/>
                    </a:lnTo>
                    <a:lnTo>
                      <a:pt x="18" y="11"/>
                    </a:lnTo>
                    <a:close/>
                  </a:path>
                </a:pathLst>
              </a:custGeom>
              <a:solidFill>
                <a:srgbClr val="000000"/>
              </a:solidFill>
              <a:ln w="9525">
                <a:noFill/>
                <a:round/>
                <a:headEnd/>
                <a:tailEnd/>
              </a:ln>
            </p:spPr>
            <p:txBody>
              <a:bodyPr/>
              <a:lstStyle/>
              <a:p>
                <a:endParaRPr lang="en-US"/>
              </a:p>
            </p:txBody>
          </p:sp>
          <p:sp>
            <p:nvSpPr>
              <p:cNvPr id="188469" name="Freeform 53"/>
              <p:cNvSpPr>
                <a:spLocks/>
              </p:cNvSpPr>
              <p:nvPr/>
            </p:nvSpPr>
            <p:spPr bwMode="auto">
              <a:xfrm>
                <a:off x="564" y="1401"/>
                <a:ext cx="169" cy="79"/>
              </a:xfrm>
              <a:custGeom>
                <a:avLst/>
                <a:gdLst/>
                <a:ahLst/>
                <a:cxnLst>
                  <a:cxn ang="0">
                    <a:pos x="9" y="68"/>
                  </a:cxn>
                  <a:cxn ang="0">
                    <a:pos x="17" y="57"/>
                  </a:cxn>
                  <a:cxn ang="0">
                    <a:pos x="17" y="45"/>
                  </a:cxn>
                  <a:cxn ang="0">
                    <a:pos x="26" y="34"/>
                  </a:cxn>
                  <a:cxn ang="0">
                    <a:pos x="35" y="23"/>
                  </a:cxn>
                  <a:cxn ang="0">
                    <a:pos x="44" y="23"/>
                  </a:cxn>
                  <a:cxn ang="0">
                    <a:pos x="62" y="11"/>
                  </a:cxn>
                  <a:cxn ang="0">
                    <a:pos x="71" y="11"/>
                  </a:cxn>
                  <a:cxn ang="0">
                    <a:pos x="80" y="11"/>
                  </a:cxn>
                  <a:cxn ang="0">
                    <a:pos x="98" y="11"/>
                  </a:cxn>
                  <a:cxn ang="0">
                    <a:pos x="107" y="11"/>
                  </a:cxn>
                  <a:cxn ang="0">
                    <a:pos x="116" y="23"/>
                  </a:cxn>
                  <a:cxn ang="0">
                    <a:pos x="125" y="23"/>
                  </a:cxn>
                  <a:cxn ang="0">
                    <a:pos x="134" y="34"/>
                  </a:cxn>
                  <a:cxn ang="0">
                    <a:pos x="142" y="45"/>
                  </a:cxn>
                  <a:cxn ang="0">
                    <a:pos x="151" y="57"/>
                  </a:cxn>
                  <a:cxn ang="0">
                    <a:pos x="160" y="68"/>
                  </a:cxn>
                  <a:cxn ang="0">
                    <a:pos x="169" y="57"/>
                  </a:cxn>
                  <a:cxn ang="0">
                    <a:pos x="160" y="34"/>
                  </a:cxn>
                  <a:cxn ang="0">
                    <a:pos x="151" y="23"/>
                  </a:cxn>
                  <a:cxn ang="0">
                    <a:pos x="142" y="11"/>
                  </a:cxn>
                  <a:cxn ang="0">
                    <a:pos x="125" y="11"/>
                  </a:cxn>
                  <a:cxn ang="0">
                    <a:pos x="116" y="0"/>
                  </a:cxn>
                  <a:cxn ang="0">
                    <a:pos x="98" y="0"/>
                  </a:cxn>
                  <a:cxn ang="0">
                    <a:pos x="89" y="0"/>
                  </a:cxn>
                  <a:cxn ang="0">
                    <a:pos x="71" y="0"/>
                  </a:cxn>
                  <a:cxn ang="0">
                    <a:pos x="62" y="0"/>
                  </a:cxn>
                  <a:cxn ang="0">
                    <a:pos x="44" y="0"/>
                  </a:cxn>
                  <a:cxn ang="0">
                    <a:pos x="35" y="11"/>
                  </a:cxn>
                  <a:cxn ang="0">
                    <a:pos x="26" y="23"/>
                  </a:cxn>
                  <a:cxn ang="0">
                    <a:pos x="17" y="34"/>
                  </a:cxn>
                  <a:cxn ang="0">
                    <a:pos x="9" y="45"/>
                  </a:cxn>
                  <a:cxn ang="0">
                    <a:pos x="0" y="57"/>
                  </a:cxn>
                  <a:cxn ang="0">
                    <a:pos x="9" y="68"/>
                  </a:cxn>
                  <a:cxn ang="0">
                    <a:pos x="0" y="68"/>
                  </a:cxn>
                  <a:cxn ang="0">
                    <a:pos x="0" y="68"/>
                  </a:cxn>
                  <a:cxn ang="0">
                    <a:pos x="0" y="68"/>
                  </a:cxn>
                  <a:cxn ang="0">
                    <a:pos x="0" y="68"/>
                  </a:cxn>
                  <a:cxn ang="0">
                    <a:pos x="0" y="68"/>
                  </a:cxn>
                  <a:cxn ang="0">
                    <a:pos x="0" y="68"/>
                  </a:cxn>
                  <a:cxn ang="0">
                    <a:pos x="0" y="68"/>
                  </a:cxn>
                  <a:cxn ang="0">
                    <a:pos x="0" y="79"/>
                  </a:cxn>
                  <a:cxn ang="0">
                    <a:pos x="0" y="79"/>
                  </a:cxn>
                  <a:cxn ang="0">
                    <a:pos x="0" y="79"/>
                  </a:cxn>
                  <a:cxn ang="0">
                    <a:pos x="0" y="79"/>
                  </a:cxn>
                  <a:cxn ang="0">
                    <a:pos x="0" y="79"/>
                  </a:cxn>
                  <a:cxn ang="0">
                    <a:pos x="9" y="79"/>
                  </a:cxn>
                  <a:cxn ang="0">
                    <a:pos x="9" y="68"/>
                  </a:cxn>
                  <a:cxn ang="0">
                    <a:pos x="9" y="68"/>
                  </a:cxn>
                  <a:cxn ang="0">
                    <a:pos x="9" y="68"/>
                  </a:cxn>
                  <a:cxn ang="0">
                    <a:pos x="0" y="68"/>
                  </a:cxn>
                </a:cxnLst>
                <a:rect l="0" t="0" r="r" b="b"/>
                <a:pathLst>
                  <a:path w="169" h="79">
                    <a:moveTo>
                      <a:pt x="0" y="68"/>
                    </a:moveTo>
                    <a:lnTo>
                      <a:pt x="9" y="68"/>
                    </a:lnTo>
                    <a:lnTo>
                      <a:pt x="9" y="68"/>
                    </a:lnTo>
                    <a:lnTo>
                      <a:pt x="17" y="57"/>
                    </a:lnTo>
                    <a:lnTo>
                      <a:pt x="17" y="45"/>
                    </a:lnTo>
                    <a:lnTo>
                      <a:pt x="17" y="45"/>
                    </a:lnTo>
                    <a:lnTo>
                      <a:pt x="26" y="45"/>
                    </a:lnTo>
                    <a:lnTo>
                      <a:pt x="26" y="34"/>
                    </a:lnTo>
                    <a:lnTo>
                      <a:pt x="35" y="34"/>
                    </a:lnTo>
                    <a:lnTo>
                      <a:pt x="35" y="23"/>
                    </a:lnTo>
                    <a:lnTo>
                      <a:pt x="44" y="23"/>
                    </a:lnTo>
                    <a:lnTo>
                      <a:pt x="44" y="23"/>
                    </a:lnTo>
                    <a:lnTo>
                      <a:pt x="53" y="23"/>
                    </a:lnTo>
                    <a:lnTo>
                      <a:pt x="62" y="11"/>
                    </a:lnTo>
                    <a:lnTo>
                      <a:pt x="62" y="11"/>
                    </a:lnTo>
                    <a:lnTo>
                      <a:pt x="71" y="11"/>
                    </a:lnTo>
                    <a:lnTo>
                      <a:pt x="80" y="11"/>
                    </a:lnTo>
                    <a:lnTo>
                      <a:pt x="80" y="11"/>
                    </a:lnTo>
                    <a:lnTo>
                      <a:pt x="89" y="11"/>
                    </a:lnTo>
                    <a:lnTo>
                      <a:pt x="98" y="11"/>
                    </a:lnTo>
                    <a:lnTo>
                      <a:pt x="98" y="11"/>
                    </a:lnTo>
                    <a:lnTo>
                      <a:pt x="107" y="11"/>
                    </a:lnTo>
                    <a:lnTo>
                      <a:pt x="107" y="11"/>
                    </a:lnTo>
                    <a:lnTo>
                      <a:pt x="116" y="23"/>
                    </a:lnTo>
                    <a:lnTo>
                      <a:pt x="125" y="23"/>
                    </a:lnTo>
                    <a:lnTo>
                      <a:pt x="125" y="23"/>
                    </a:lnTo>
                    <a:lnTo>
                      <a:pt x="134" y="23"/>
                    </a:lnTo>
                    <a:lnTo>
                      <a:pt x="134" y="34"/>
                    </a:lnTo>
                    <a:lnTo>
                      <a:pt x="142" y="34"/>
                    </a:lnTo>
                    <a:lnTo>
                      <a:pt x="142" y="45"/>
                    </a:lnTo>
                    <a:lnTo>
                      <a:pt x="151" y="45"/>
                    </a:lnTo>
                    <a:lnTo>
                      <a:pt x="151" y="57"/>
                    </a:lnTo>
                    <a:lnTo>
                      <a:pt x="160" y="57"/>
                    </a:lnTo>
                    <a:lnTo>
                      <a:pt x="160" y="68"/>
                    </a:lnTo>
                    <a:lnTo>
                      <a:pt x="169" y="57"/>
                    </a:lnTo>
                    <a:lnTo>
                      <a:pt x="169" y="57"/>
                    </a:lnTo>
                    <a:lnTo>
                      <a:pt x="160" y="45"/>
                    </a:lnTo>
                    <a:lnTo>
                      <a:pt x="160" y="34"/>
                    </a:lnTo>
                    <a:lnTo>
                      <a:pt x="151" y="34"/>
                    </a:lnTo>
                    <a:lnTo>
                      <a:pt x="151" y="23"/>
                    </a:lnTo>
                    <a:lnTo>
                      <a:pt x="142" y="23"/>
                    </a:lnTo>
                    <a:lnTo>
                      <a:pt x="142" y="11"/>
                    </a:lnTo>
                    <a:lnTo>
                      <a:pt x="134" y="11"/>
                    </a:lnTo>
                    <a:lnTo>
                      <a:pt x="125" y="11"/>
                    </a:lnTo>
                    <a:lnTo>
                      <a:pt x="125" y="0"/>
                    </a:lnTo>
                    <a:lnTo>
                      <a:pt x="116" y="0"/>
                    </a:lnTo>
                    <a:lnTo>
                      <a:pt x="107" y="0"/>
                    </a:lnTo>
                    <a:lnTo>
                      <a:pt x="98" y="0"/>
                    </a:lnTo>
                    <a:lnTo>
                      <a:pt x="98" y="0"/>
                    </a:lnTo>
                    <a:lnTo>
                      <a:pt x="89" y="0"/>
                    </a:lnTo>
                    <a:lnTo>
                      <a:pt x="80" y="0"/>
                    </a:lnTo>
                    <a:lnTo>
                      <a:pt x="71" y="0"/>
                    </a:lnTo>
                    <a:lnTo>
                      <a:pt x="71" y="0"/>
                    </a:lnTo>
                    <a:lnTo>
                      <a:pt x="62" y="0"/>
                    </a:lnTo>
                    <a:lnTo>
                      <a:pt x="53" y="0"/>
                    </a:lnTo>
                    <a:lnTo>
                      <a:pt x="44" y="0"/>
                    </a:lnTo>
                    <a:lnTo>
                      <a:pt x="44" y="11"/>
                    </a:lnTo>
                    <a:lnTo>
                      <a:pt x="35" y="11"/>
                    </a:lnTo>
                    <a:lnTo>
                      <a:pt x="26" y="11"/>
                    </a:lnTo>
                    <a:lnTo>
                      <a:pt x="26" y="23"/>
                    </a:lnTo>
                    <a:lnTo>
                      <a:pt x="17" y="23"/>
                    </a:lnTo>
                    <a:lnTo>
                      <a:pt x="17" y="34"/>
                    </a:lnTo>
                    <a:lnTo>
                      <a:pt x="9" y="34"/>
                    </a:lnTo>
                    <a:lnTo>
                      <a:pt x="9" y="45"/>
                    </a:lnTo>
                    <a:lnTo>
                      <a:pt x="0" y="45"/>
                    </a:lnTo>
                    <a:lnTo>
                      <a:pt x="0" y="57"/>
                    </a:lnTo>
                    <a:lnTo>
                      <a:pt x="0" y="68"/>
                    </a:lnTo>
                    <a:lnTo>
                      <a:pt x="9" y="68"/>
                    </a:lnTo>
                    <a:lnTo>
                      <a:pt x="0" y="68"/>
                    </a:lnTo>
                    <a:lnTo>
                      <a:pt x="0" y="68"/>
                    </a:lnTo>
                    <a:lnTo>
                      <a:pt x="0" y="68"/>
                    </a:lnTo>
                    <a:lnTo>
                      <a:pt x="0" y="68"/>
                    </a:lnTo>
                    <a:lnTo>
                      <a:pt x="0" y="68"/>
                    </a:lnTo>
                    <a:lnTo>
                      <a:pt x="0" y="68"/>
                    </a:lnTo>
                    <a:lnTo>
                      <a:pt x="0" y="68"/>
                    </a:lnTo>
                    <a:lnTo>
                      <a:pt x="0" y="68"/>
                    </a:lnTo>
                    <a:lnTo>
                      <a:pt x="0" y="68"/>
                    </a:lnTo>
                    <a:lnTo>
                      <a:pt x="0" y="68"/>
                    </a:lnTo>
                    <a:lnTo>
                      <a:pt x="0" y="68"/>
                    </a:lnTo>
                    <a:lnTo>
                      <a:pt x="0" y="68"/>
                    </a:lnTo>
                    <a:lnTo>
                      <a:pt x="0" y="68"/>
                    </a:lnTo>
                    <a:lnTo>
                      <a:pt x="0" y="68"/>
                    </a:lnTo>
                    <a:lnTo>
                      <a:pt x="0" y="68"/>
                    </a:lnTo>
                    <a:lnTo>
                      <a:pt x="0" y="79"/>
                    </a:lnTo>
                    <a:lnTo>
                      <a:pt x="0" y="79"/>
                    </a:lnTo>
                    <a:lnTo>
                      <a:pt x="0" y="79"/>
                    </a:lnTo>
                    <a:lnTo>
                      <a:pt x="0" y="79"/>
                    </a:lnTo>
                    <a:lnTo>
                      <a:pt x="0" y="79"/>
                    </a:lnTo>
                    <a:lnTo>
                      <a:pt x="0" y="79"/>
                    </a:lnTo>
                    <a:lnTo>
                      <a:pt x="0" y="79"/>
                    </a:lnTo>
                    <a:lnTo>
                      <a:pt x="0" y="79"/>
                    </a:lnTo>
                    <a:lnTo>
                      <a:pt x="0" y="79"/>
                    </a:lnTo>
                    <a:lnTo>
                      <a:pt x="9" y="79"/>
                    </a:lnTo>
                    <a:lnTo>
                      <a:pt x="9" y="79"/>
                    </a:lnTo>
                    <a:lnTo>
                      <a:pt x="9" y="68"/>
                    </a:lnTo>
                    <a:lnTo>
                      <a:pt x="9" y="68"/>
                    </a:lnTo>
                    <a:lnTo>
                      <a:pt x="9" y="68"/>
                    </a:lnTo>
                    <a:lnTo>
                      <a:pt x="9" y="68"/>
                    </a:lnTo>
                    <a:lnTo>
                      <a:pt x="9" y="68"/>
                    </a:lnTo>
                    <a:lnTo>
                      <a:pt x="9" y="68"/>
                    </a:lnTo>
                    <a:lnTo>
                      <a:pt x="9" y="68"/>
                    </a:lnTo>
                    <a:lnTo>
                      <a:pt x="0" y="68"/>
                    </a:lnTo>
                    <a:close/>
                  </a:path>
                </a:pathLst>
              </a:custGeom>
              <a:solidFill>
                <a:srgbClr val="000000"/>
              </a:solidFill>
              <a:ln w="9525">
                <a:noFill/>
                <a:round/>
                <a:headEnd/>
                <a:tailEnd/>
              </a:ln>
            </p:spPr>
            <p:txBody>
              <a:bodyPr/>
              <a:lstStyle/>
              <a:p>
                <a:endParaRPr lang="en-US"/>
              </a:p>
            </p:txBody>
          </p:sp>
          <p:sp>
            <p:nvSpPr>
              <p:cNvPr id="188470" name="Freeform 54"/>
              <p:cNvSpPr>
                <a:spLocks/>
              </p:cNvSpPr>
              <p:nvPr/>
            </p:nvSpPr>
            <p:spPr bwMode="auto">
              <a:xfrm>
                <a:off x="564" y="1424"/>
                <a:ext cx="26" cy="45"/>
              </a:xfrm>
              <a:custGeom>
                <a:avLst/>
                <a:gdLst/>
                <a:ahLst/>
                <a:cxnLst>
                  <a:cxn ang="0">
                    <a:pos x="17" y="11"/>
                  </a:cxn>
                  <a:cxn ang="0">
                    <a:pos x="17" y="11"/>
                  </a:cxn>
                  <a:cxn ang="0">
                    <a:pos x="9" y="11"/>
                  </a:cxn>
                  <a:cxn ang="0">
                    <a:pos x="9" y="11"/>
                  </a:cxn>
                  <a:cxn ang="0">
                    <a:pos x="9" y="11"/>
                  </a:cxn>
                  <a:cxn ang="0">
                    <a:pos x="9" y="22"/>
                  </a:cxn>
                  <a:cxn ang="0">
                    <a:pos x="9" y="22"/>
                  </a:cxn>
                  <a:cxn ang="0">
                    <a:pos x="9" y="22"/>
                  </a:cxn>
                  <a:cxn ang="0">
                    <a:pos x="0" y="22"/>
                  </a:cxn>
                  <a:cxn ang="0">
                    <a:pos x="0" y="22"/>
                  </a:cxn>
                  <a:cxn ang="0">
                    <a:pos x="0" y="34"/>
                  </a:cxn>
                  <a:cxn ang="0">
                    <a:pos x="0" y="34"/>
                  </a:cxn>
                  <a:cxn ang="0">
                    <a:pos x="0" y="34"/>
                  </a:cxn>
                  <a:cxn ang="0">
                    <a:pos x="0" y="34"/>
                  </a:cxn>
                  <a:cxn ang="0">
                    <a:pos x="0" y="34"/>
                  </a:cxn>
                  <a:cxn ang="0">
                    <a:pos x="0" y="45"/>
                  </a:cxn>
                  <a:cxn ang="0">
                    <a:pos x="0" y="45"/>
                  </a:cxn>
                  <a:cxn ang="0">
                    <a:pos x="9" y="45"/>
                  </a:cxn>
                  <a:cxn ang="0">
                    <a:pos x="9" y="45"/>
                  </a:cxn>
                  <a:cxn ang="0">
                    <a:pos x="9" y="45"/>
                  </a:cxn>
                  <a:cxn ang="0">
                    <a:pos x="9" y="45"/>
                  </a:cxn>
                  <a:cxn ang="0">
                    <a:pos x="9" y="34"/>
                  </a:cxn>
                  <a:cxn ang="0">
                    <a:pos x="9" y="34"/>
                  </a:cxn>
                  <a:cxn ang="0">
                    <a:pos x="17" y="34"/>
                  </a:cxn>
                  <a:cxn ang="0">
                    <a:pos x="17" y="34"/>
                  </a:cxn>
                  <a:cxn ang="0">
                    <a:pos x="17" y="34"/>
                  </a:cxn>
                  <a:cxn ang="0">
                    <a:pos x="17" y="34"/>
                  </a:cxn>
                  <a:cxn ang="0">
                    <a:pos x="17" y="22"/>
                  </a:cxn>
                  <a:cxn ang="0">
                    <a:pos x="17" y="22"/>
                  </a:cxn>
                  <a:cxn ang="0">
                    <a:pos x="17" y="22"/>
                  </a:cxn>
                  <a:cxn ang="0">
                    <a:pos x="26" y="22"/>
                  </a:cxn>
                  <a:cxn ang="0">
                    <a:pos x="26" y="22"/>
                  </a:cxn>
                  <a:cxn ang="0">
                    <a:pos x="26" y="22"/>
                  </a:cxn>
                  <a:cxn ang="0">
                    <a:pos x="26" y="11"/>
                  </a:cxn>
                  <a:cxn ang="0">
                    <a:pos x="26" y="11"/>
                  </a:cxn>
                  <a:cxn ang="0">
                    <a:pos x="26" y="11"/>
                  </a:cxn>
                  <a:cxn ang="0">
                    <a:pos x="26" y="11"/>
                  </a:cxn>
                  <a:cxn ang="0">
                    <a:pos x="26" y="11"/>
                  </a:cxn>
                  <a:cxn ang="0">
                    <a:pos x="26" y="11"/>
                  </a:cxn>
                  <a:cxn ang="0">
                    <a:pos x="26" y="11"/>
                  </a:cxn>
                  <a:cxn ang="0">
                    <a:pos x="26" y="11"/>
                  </a:cxn>
                  <a:cxn ang="0">
                    <a:pos x="26" y="11"/>
                  </a:cxn>
                  <a:cxn ang="0">
                    <a:pos x="26" y="11"/>
                  </a:cxn>
                  <a:cxn ang="0">
                    <a:pos x="26" y="0"/>
                  </a:cxn>
                  <a:cxn ang="0">
                    <a:pos x="26" y="0"/>
                  </a:cxn>
                  <a:cxn ang="0">
                    <a:pos x="26" y="0"/>
                  </a:cxn>
                  <a:cxn ang="0">
                    <a:pos x="17" y="0"/>
                  </a:cxn>
                  <a:cxn ang="0">
                    <a:pos x="17" y="0"/>
                  </a:cxn>
                  <a:cxn ang="0">
                    <a:pos x="17" y="0"/>
                  </a:cxn>
                  <a:cxn ang="0">
                    <a:pos x="17" y="0"/>
                  </a:cxn>
                  <a:cxn ang="0">
                    <a:pos x="17" y="11"/>
                  </a:cxn>
                </a:cxnLst>
                <a:rect l="0" t="0" r="r" b="b"/>
                <a:pathLst>
                  <a:path w="26" h="45">
                    <a:moveTo>
                      <a:pt x="17" y="11"/>
                    </a:moveTo>
                    <a:lnTo>
                      <a:pt x="17" y="11"/>
                    </a:lnTo>
                    <a:lnTo>
                      <a:pt x="17" y="11"/>
                    </a:lnTo>
                    <a:lnTo>
                      <a:pt x="17" y="11"/>
                    </a:lnTo>
                    <a:lnTo>
                      <a:pt x="17" y="11"/>
                    </a:lnTo>
                    <a:lnTo>
                      <a:pt x="9" y="11"/>
                    </a:lnTo>
                    <a:lnTo>
                      <a:pt x="9" y="11"/>
                    </a:lnTo>
                    <a:lnTo>
                      <a:pt x="9" y="11"/>
                    </a:lnTo>
                    <a:lnTo>
                      <a:pt x="9" y="11"/>
                    </a:lnTo>
                    <a:lnTo>
                      <a:pt x="9" y="11"/>
                    </a:lnTo>
                    <a:lnTo>
                      <a:pt x="9" y="11"/>
                    </a:lnTo>
                    <a:lnTo>
                      <a:pt x="9" y="22"/>
                    </a:lnTo>
                    <a:lnTo>
                      <a:pt x="9" y="22"/>
                    </a:lnTo>
                    <a:lnTo>
                      <a:pt x="9" y="22"/>
                    </a:lnTo>
                    <a:lnTo>
                      <a:pt x="9" y="22"/>
                    </a:lnTo>
                    <a:lnTo>
                      <a:pt x="9" y="22"/>
                    </a:lnTo>
                    <a:lnTo>
                      <a:pt x="9" y="22"/>
                    </a:lnTo>
                    <a:lnTo>
                      <a:pt x="0" y="22"/>
                    </a:lnTo>
                    <a:lnTo>
                      <a:pt x="0" y="22"/>
                    </a:lnTo>
                    <a:lnTo>
                      <a:pt x="0" y="22"/>
                    </a:lnTo>
                    <a:lnTo>
                      <a:pt x="0" y="22"/>
                    </a:lnTo>
                    <a:lnTo>
                      <a:pt x="0" y="34"/>
                    </a:lnTo>
                    <a:lnTo>
                      <a:pt x="0" y="34"/>
                    </a:lnTo>
                    <a:lnTo>
                      <a:pt x="0" y="34"/>
                    </a:lnTo>
                    <a:lnTo>
                      <a:pt x="0" y="34"/>
                    </a:lnTo>
                    <a:lnTo>
                      <a:pt x="0" y="34"/>
                    </a:lnTo>
                    <a:lnTo>
                      <a:pt x="0" y="34"/>
                    </a:lnTo>
                    <a:lnTo>
                      <a:pt x="0" y="34"/>
                    </a:lnTo>
                    <a:lnTo>
                      <a:pt x="0" y="34"/>
                    </a:lnTo>
                    <a:lnTo>
                      <a:pt x="0" y="34"/>
                    </a:lnTo>
                    <a:lnTo>
                      <a:pt x="0" y="34"/>
                    </a:lnTo>
                    <a:lnTo>
                      <a:pt x="0" y="45"/>
                    </a:lnTo>
                    <a:lnTo>
                      <a:pt x="0" y="45"/>
                    </a:lnTo>
                    <a:lnTo>
                      <a:pt x="0" y="45"/>
                    </a:lnTo>
                    <a:lnTo>
                      <a:pt x="9" y="45"/>
                    </a:lnTo>
                    <a:lnTo>
                      <a:pt x="9" y="45"/>
                    </a:lnTo>
                    <a:lnTo>
                      <a:pt x="9" y="45"/>
                    </a:lnTo>
                    <a:lnTo>
                      <a:pt x="9" y="45"/>
                    </a:lnTo>
                    <a:lnTo>
                      <a:pt x="9" y="45"/>
                    </a:lnTo>
                    <a:lnTo>
                      <a:pt x="9" y="45"/>
                    </a:lnTo>
                    <a:lnTo>
                      <a:pt x="9" y="45"/>
                    </a:lnTo>
                    <a:lnTo>
                      <a:pt x="9" y="45"/>
                    </a:lnTo>
                    <a:lnTo>
                      <a:pt x="9" y="45"/>
                    </a:lnTo>
                    <a:lnTo>
                      <a:pt x="9" y="34"/>
                    </a:lnTo>
                    <a:lnTo>
                      <a:pt x="9" y="34"/>
                    </a:lnTo>
                    <a:lnTo>
                      <a:pt x="9" y="34"/>
                    </a:lnTo>
                    <a:lnTo>
                      <a:pt x="9" y="34"/>
                    </a:lnTo>
                    <a:lnTo>
                      <a:pt x="17" y="34"/>
                    </a:lnTo>
                    <a:lnTo>
                      <a:pt x="17" y="34"/>
                    </a:lnTo>
                    <a:lnTo>
                      <a:pt x="17" y="34"/>
                    </a:lnTo>
                    <a:lnTo>
                      <a:pt x="17" y="34"/>
                    </a:lnTo>
                    <a:lnTo>
                      <a:pt x="17" y="34"/>
                    </a:lnTo>
                    <a:lnTo>
                      <a:pt x="17" y="34"/>
                    </a:lnTo>
                    <a:lnTo>
                      <a:pt x="17" y="34"/>
                    </a:lnTo>
                    <a:lnTo>
                      <a:pt x="17" y="22"/>
                    </a:lnTo>
                    <a:lnTo>
                      <a:pt x="17" y="22"/>
                    </a:lnTo>
                    <a:lnTo>
                      <a:pt x="17" y="22"/>
                    </a:lnTo>
                    <a:lnTo>
                      <a:pt x="17" y="22"/>
                    </a:lnTo>
                    <a:lnTo>
                      <a:pt x="17" y="22"/>
                    </a:lnTo>
                    <a:lnTo>
                      <a:pt x="17" y="22"/>
                    </a:lnTo>
                    <a:lnTo>
                      <a:pt x="17" y="22"/>
                    </a:lnTo>
                    <a:lnTo>
                      <a:pt x="26" y="22"/>
                    </a:lnTo>
                    <a:lnTo>
                      <a:pt x="26" y="22"/>
                    </a:lnTo>
                    <a:lnTo>
                      <a:pt x="26" y="22"/>
                    </a:lnTo>
                    <a:lnTo>
                      <a:pt x="26" y="22"/>
                    </a:lnTo>
                    <a:lnTo>
                      <a:pt x="26" y="22"/>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0"/>
                    </a:lnTo>
                    <a:lnTo>
                      <a:pt x="26" y="0"/>
                    </a:lnTo>
                    <a:lnTo>
                      <a:pt x="26" y="0"/>
                    </a:lnTo>
                    <a:lnTo>
                      <a:pt x="26" y="0"/>
                    </a:lnTo>
                    <a:lnTo>
                      <a:pt x="26" y="0"/>
                    </a:lnTo>
                    <a:lnTo>
                      <a:pt x="26" y="0"/>
                    </a:lnTo>
                    <a:lnTo>
                      <a:pt x="17" y="0"/>
                    </a:lnTo>
                    <a:lnTo>
                      <a:pt x="17" y="0"/>
                    </a:lnTo>
                    <a:lnTo>
                      <a:pt x="17" y="0"/>
                    </a:lnTo>
                    <a:lnTo>
                      <a:pt x="17" y="0"/>
                    </a:lnTo>
                    <a:lnTo>
                      <a:pt x="17" y="0"/>
                    </a:lnTo>
                    <a:lnTo>
                      <a:pt x="17" y="0"/>
                    </a:lnTo>
                    <a:lnTo>
                      <a:pt x="17" y="0"/>
                    </a:lnTo>
                    <a:lnTo>
                      <a:pt x="17" y="0"/>
                    </a:lnTo>
                    <a:lnTo>
                      <a:pt x="17" y="11"/>
                    </a:lnTo>
                    <a:lnTo>
                      <a:pt x="17" y="11"/>
                    </a:lnTo>
                    <a:close/>
                  </a:path>
                </a:pathLst>
              </a:custGeom>
              <a:solidFill>
                <a:srgbClr val="000000"/>
              </a:solidFill>
              <a:ln w="9525">
                <a:noFill/>
                <a:round/>
                <a:headEnd/>
                <a:tailEnd/>
              </a:ln>
            </p:spPr>
            <p:txBody>
              <a:bodyPr/>
              <a:lstStyle/>
              <a:p>
                <a:endParaRPr lang="en-US"/>
              </a:p>
            </p:txBody>
          </p:sp>
          <p:sp>
            <p:nvSpPr>
              <p:cNvPr id="188471" name="Freeform 55"/>
              <p:cNvSpPr>
                <a:spLocks/>
              </p:cNvSpPr>
              <p:nvPr/>
            </p:nvSpPr>
            <p:spPr bwMode="auto">
              <a:xfrm>
                <a:off x="412" y="1390"/>
                <a:ext cx="178" cy="136"/>
              </a:xfrm>
              <a:custGeom>
                <a:avLst/>
                <a:gdLst/>
                <a:ahLst/>
                <a:cxnLst>
                  <a:cxn ang="0">
                    <a:pos x="9" y="124"/>
                  </a:cxn>
                  <a:cxn ang="0">
                    <a:pos x="9" y="113"/>
                  </a:cxn>
                  <a:cxn ang="0">
                    <a:pos x="18" y="90"/>
                  </a:cxn>
                  <a:cxn ang="0">
                    <a:pos x="18" y="79"/>
                  </a:cxn>
                  <a:cxn ang="0">
                    <a:pos x="27" y="56"/>
                  </a:cxn>
                  <a:cxn ang="0">
                    <a:pos x="36" y="45"/>
                  </a:cxn>
                  <a:cxn ang="0">
                    <a:pos x="44" y="34"/>
                  </a:cxn>
                  <a:cxn ang="0">
                    <a:pos x="62" y="34"/>
                  </a:cxn>
                  <a:cxn ang="0">
                    <a:pos x="71" y="22"/>
                  </a:cxn>
                  <a:cxn ang="0">
                    <a:pos x="80" y="22"/>
                  </a:cxn>
                  <a:cxn ang="0">
                    <a:pos x="98" y="22"/>
                  </a:cxn>
                  <a:cxn ang="0">
                    <a:pos x="107" y="22"/>
                  </a:cxn>
                  <a:cxn ang="0">
                    <a:pos x="125" y="22"/>
                  </a:cxn>
                  <a:cxn ang="0">
                    <a:pos x="134" y="22"/>
                  </a:cxn>
                  <a:cxn ang="0">
                    <a:pos x="152" y="34"/>
                  </a:cxn>
                  <a:cxn ang="0">
                    <a:pos x="161" y="45"/>
                  </a:cxn>
                  <a:cxn ang="0">
                    <a:pos x="169" y="45"/>
                  </a:cxn>
                  <a:cxn ang="0">
                    <a:pos x="169" y="34"/>
                  </a:cxn>
                  <a:cxn ang="0">
                    <a:pos x="161" y="22"/>
                  </a:cxn>
                  <a:cxn ang="0">
                    <a:pos x="152" y="11"/>
                  </a:cxn>
                  <a:cxn ang="0">
                    <a:pos x="134" y="11"/>
                  </a:cxn>
                  <a:cxn ang="0">
                    <a:pos x="116" y="11"/>
                  </a:cxn>
                  <a:cxn ang="0">
                    <a:pos x="107" y="0"/>
                  </a:cxn>
                  <a:cxn ang="0">
                    <a:pos x="89" y="11"/>
                  </a:cxn>
                  <a:cxn ang="0">
                    <a:pos x="71" y="11"/>
                  </a:cxn>
                  <a:cxn ang="0">
                    <a:pos x="62" y="11"/>
                  </a:cxn>
                  <a:cxn ang="0">
                    <a:pos x="44" y="22"/>
                  </a:cxn>
                  <a:cxn ang="0">
                    <a:pos x="36" y="34"/>
                  </a:cxn>
                  <a:cxn ang="0">
                    <a:pos x="18" y="45"/>
                  </a:cxn>
                  <a:cxn ang="0">
                    <a:pos x="9" y="56"/>
                  </a:cxn>
                  <a:cxn ang="0">
                    <a:pos x="0" y="79"/>
                  </a:cxn>
                  <a:cxn ang="0">
                    <a:pos x="0" y="90"/>
                  </a:cxn>
                  <a:cxn ang="0">
                    <a:pos x="0" y="113"/>
                  </a:cxn>
                  <a:cxn ang="0">
                    <a:pos x="9" y="124"/>
                  </a:cxn>
                  <a:cxn ang="0">
                    <a:pos x="0" y="124"/>
                  </a:cxn>
                  <a:cxn ang="0">
                    <a:pos x="0" y="136"/>
                  </a:cxn>
                  <a:cxn ang="0">
                    <a:pos x="0" y="136"/>
                  </a:cxn>
                  <a:cxn ang="0">
                    <a:pos x="0" y="136"/>
                  </a:cxn>
                  <a:cxn ang="0">
                    <a:pos x="0" y="136"/>
                  </a:cxn>
                  <a:cxn ang="0">
                    <a:pos x="0" y="136"/>
                  </a:cxn>
                  <a:cxn ang="0">
                    <a:pos x="0" y="136"/>
                  </a:cxn>
                  <a:cxn ang="0">
                    <a:pos x="0" y="136"/>
                  </a:cxn>
                  <a:cxn ang="0">
                    <a:pos x="0" y="136"/>
                  </a:cxn>
                  <a:cxn ang="0">
                    <a:pos x="9" y="136"/>
                  </a:cxn>
                  <a:cxn ang="0">
                    <a:pos x="9" y="136"/>
                  </a:cxn>
                  <a:cxn ang="0">
                    <a:pos x="9" y="136"/>
                  </a:cxn>
                  <a:cxn ang="0">
                    <a:pos x="9" y="136"/>
                  </a:cxn>
                  <a:cxn ang="0">
                    <a:pos x="9" y="136"/>
                  </a:cxn>
                  <a:cxn ang="0">
                    <a:pos x="9" y="136"/>
                  </a:cxn>
                  <a:cxn ang="0">
                    <a:pos x="9" y="124"/>
                  </a:cxn>
                  <a:cxn ang="0">
                    <a:pos x="0" y="124"/>
                  </a:cxn>
                </a:cxnLst>
                <a:rect l="0" t="0" r="r" b="b"/>
                <a:pathLst>
                  <a:path w="178" h="136">
                    <a:moveTo>
                      <a:pt x="0" y="124"/>
                    </a:moveTo>
                    <a:lnTo>
                      <a:pt x="9" y="124"/>
                    </a:lnTo>
                    <a:lnTo>
                      <a:pt x="9" y="113"/>
                    </a:lnTo>
                    <a:lnTo>
                      <a:pt x="9" y="113"/>
                    </a:lnTo>
                    <a:lnTo>
                      <a:pt x="9" y="102"/>
                    </a:lnTo>
                    <a:lnTo>
                      <a:pt x="18" y="90"/>
                    </a:lnTo>
                    <a:lnTo>
                      <a:pt x="18" y="79"/>
                    </a:lnTo>
                    <a:lnTo>
                      <a:pt x="18" y="79"/>
                    </a:lnTo>
                    <a:lnTo>
                      <a:pt x="27" y="68"/>
                    </a:lnTo>
                    <a:lnTo>
                      <a:pt x="27" y="56"/>
                    </a:lnTo>
                    <a:lnTo>
                      <a:pt x="36" y="56"/>
                    </a:lnTo>
                    <a:lnTo>
                      <a:pt x="36" y="45"/>
                    </a:lnTo>
                    <a:lnTo>
                      <a:pt x="44" y="45"/>
                    </a:lnTo>
                    <a:lnTo>
                      <a:pt x="44" y="34"/>
                    </a:lnTo>
                    <a:lnTo>
                      <a:pt x="53" y="34"/>
                    </a:lnTo>
                    <a:lnTo>
                      <a:pt x="62" y="34"/>
                    </a:lnTo>
                    <a:lnTo>
                      <a:pt x="62" y="22"/>
                    </a:lnTo>
                    <a:lnTo>
                      <a:pt x="71" y="22"/>
                    </a:lnTo>
                    <a:lnTo>
                      <a:pt x="80" y="22"/>
                    </a:lnTo>
                    <a:lnTo>
                      <a:pt x="80" y="22"/>
                    </a:lnTo>
                    <a:lnTo>
                      <a:pt x="89" y="22"/>
                    </a:lnTo>
                    <a:lnTo>
                      <a:pt x="98" y="22"/>
                    </a:lnTo>
                    <a:lnTo>
                      <a:pt x="107" y="22"/>
                    </a:lnTo>
                    <a:lnTo>
                      <a:pt x="107" y="22"/>
                    </a:lnTo>
                    <a:lnTo>
                      <a:pt x="116" y="22"/>
                    </a:lnTo>
                    <a:lnTo>
                      <a:pt x="125" y="22"/>
                    </a:lnTo>
                    <a:lnTo>
                      <a:pt x="134" y="22"/>
                    </a:lnTo>
                    <a:lnTo>
                      <a:pt x="134" y="22"/>
                    </a:lnTo>
                    <a:lnTo>
                      <a:pt x="143" y="34"/>
                    </a:lnTo>
                    <a:lnTo>
                      <a:pt x="152" y="34"/>
                    </a:lnTo>
                    <a:lnTo>
                      <a:pt x="152" y="34"/>
                    </a:lnTo>
                    <a:lnTo>
                      <a:pt x="161" y="45"/>
                    </a:lnTo>
                    <a:lnTo>
                      <a:pt x="161" y="45"/>
                    </a:lnTo>
                    <a:lnTo>
                      <a:pt x="169" y="45"/>
                    </a:lnTo>
                    <a:lnTo>
                      <a:pt x="178" y="45"/>
                    </a:lnTo>
                    <a:lnTo>
                      <a:pt x="169" y="34"/>
                    </a:lnTo>
                    <a:lnTo>
                      <a:pt x="169" y="34"/>
                    </a:lnTo>
                    <a:lnTo>
                      <a:pt x="161" y="22"/>
                    </a:lnTo>
                    <a:lnTo>
                      <a:pt x="152" y="22"/>
                    </a:lnTo>
                    <a:lnTo>
                      <a:pt x="152" y="11"/>
                    </a:lnTo>
                    <a:lnTo>
                      <a:pt x="143" y="11"/>
                    </a:lnTo>
                    <a:lnTo>
                      <a:pt x="134" y="11"/>
                    </a:lnTo>
                    <a:lnTo>
                      <a:pt x="125" y="11"/>
                    </a:lnTo>
                    <a:lnTo>
                      <a:pt x="116" y="11"/>
                    </a:lnTo>
                    <a:lnTo>
                      <a:pt x="107" y="0"/>
                    </a:lnTo>
                    <a:lnTo>
                      <a:pt x="107" y="0"/>
                    </a:lnTo>
                    <a:lnTo>
                      <a:pt x="98" y="0"/>
                    </a:lnTo>
                    <a:lnTo>
                      <a:pt x="89" y="11"/>
                    </a:lnTo>
                    <a:lnTo>
                      <a:pt x="80" y="11"/>
                    </a:lnTo>
                    <a:lnTo>
                      <a:pt x="71" y="11"/>
                    </a:lnTo>
                    <a:lnTo>
                      <a:pt x="62" y="11"/>
                    </a:lnTo>
                    <a:lnTo>
                      <a:pt x="62" y="11"/>
                    </a:lnTo>
                    <a:lnTo>
                      <a:pt x="53" y="22"/>
                    </a:lnTo>
                    <a:lnTo>
                      <a:pt x="44" y="22"/>
                    </a:lnTo>
                    <a:lnTo>
                      <a:pt x="36" y="22"/>
                    </a:lnTo>
                    <a:lnTo>
                      <a:pt x="36" y="34"/>
                    </a:lnTo>
                    <a:lnTo>
                      <a:pt x="27" y="34"/>
                    </a:lnTo>
                    <a:lnTo>
                      <a:pt x="18" y="45"/>
                    </a:lnTo>
                    <a:lnTo>
                      <a:pt x="18" y="56"/>
                    </a:lnTo>
                    <a:lnTo>
                      <a:pt x="9" y="56"/>
                    </a:lnTo>
                    <a:lnTo>
                      <a:pt x="9" y="68"/>
                    </a:lnTo>
                    <a:lnTo>
                      <a:pt x="0" y="79"/>
                    </a:lnTo>
                    <a:lnTo>
                      <a:pt x="0" y="90"/>
                    </a:lnTo>
                    <a:lnTo>
                      <a:pt x="0" y="90"/>
                    </a:lnTo>
                    <a:lnTo>
                      <a:pt x="0" y="102"/>
                    </a:lnTo>
                    <a:lnTo>
                      <a:pt x="0" y="113"/>
                    </a:lnTo>
                    <a:lnTo>
                      <a:pt x="0" y="124"/>
                    </a:lnTo>
                    <a:lnTo>
                      <a:pt x="9" y="124"/>
                    </a:lnTo>
                    <a:lnTo>
                      <a:pt x="0" y="124"/>
                    </a:lnTo>
                    <a:lnTo>
                      <a:pt x="0" y="124"/>
                    </a:lnTo>
                    <a:lnTo>
                      <a:pt x="0" y="136"/>
                    </a:lnTo>
                    <a:lnTo>
                      <a:pt x="0" y="136"/>
                    </a:lnTo>
                    <a:lnTo>
                      <a:pt x="0" y="136"/>
                    </a:lnTo>
                    <a:lnTo>
                      <a:pt x="0" y="136"/>
                    </a:lnTo>
                    <a:lnTo>
                      <a:pt x="0" y="136"/>
                    </a:lnTo>
                    <a:lnTo>
                      <a:pt x="0" y="136"/>
                    </a:lnTo>
                    <a:lnTo>
                      <a:pt x="0" y="136"/>
                    </a:lnTo>
                    <a:lnTo>
                      <a:pt x="0" y="136"/>
                    </a:lnTo>
                    <a:lnTo>
                      <a:pt x="0" y="136"/>
                    </a:lnTo>
                    <a:lnTo>
                      <a:pt x="0" y="136"/>
                    </a:lnTo>
                    <a:lnTo>
                      <a:pt x="0" y="136"/>
                    </a:lnTo>
                    <a:lnTo>
                      <a:pt x="0" y="136"/>
                    </a:lnTo>
                    <a:lnTo>
                      <a:pt x="0" y="136"/>
                    </a:lnTo>
                    <a:lnTo>
                      <a:pt x="0" y="136"/>
                    </a:lnTo>
                    <a:lnTo>
                      <a:pt x="0" y="136"/>
                    </a:lnTo>
                    <a:lnTo>
                      <a:pt x="0" y="136"/>
                    </a:lnTo>
                    <a:lnTo>
                      <a:pt x="0" y="136"/>
                    </a:lnTo>
                    <a:lnTo>
                      <a:pt x="9" y="136"/>
                    </a:lnTo>
                    <a:lnTo>
                      <a:pt x="9" y="136"/>
                    </a:lnTo>
                    <a:lnTo>
                      <a:pt x="9" y="136"/>
                    </a:lnTo>
                    <a:lnTo>
                      <a:pt x="9" y="136"/>
                    </a:lnTo>
                    <a:lnTo>
                      <a:pt x="9" y="136"/>
                    </a:lnTo>
                    <a:lnTo>
                      <a:pt x="9" y="136"/>
                    </a:lnTo>
                    <a:lnTo>
                      <a:pt x="9" y="136"/>
                    </a:lnTo>
                    <a:lnTo>
                      <a:pt x="9" y="136"/>
                    </a:lnTo>
                    <a:lnTo>
                      <a:pt x="9" y="136"/>
                    </a:lnTo>
                    <a:lnTo>
                      <a:pt x="9" y="136"/>
                    </a:lnTo>
                    <a:lnTo>
                      <a:pt x="9" y="136"/>
                    </a:lnTo>
                    <a:lnTo>
                      <a:pt x="9" y="136"/>
                    </a:lnTo>
                    <a:lnTo>
                      <a:pt x="9" y="124"/>
                    </a:lnTo>
                    <a:lnTo>
                      <a:pt x="9" y="124"/>
                    </a:lnTo>
                    <a:lnTo>
                      <a:pt x="0" y="124"/>
                    </a:lnTo>
                    <a:close/>
                  </a:path>
                </a:pathLst>
              </a:custGeom>
              <a:solidFill>
                <a:srgbClr val="000000"/>
              </a:solidFill>
              <a:ln w="9525">
                <a:noFill/>
                <a:round/>
                <a:headEnd/>
                <a:tailEnd/>
              </a:ln>
            </p:spPr>
            <p:txBody>
              <a:bodyPr/>
              <a:lstStyle/>
              <a:p>
                <a:endParaRPr lang="en-US"/>
              </a:p>
            </p:txBody>
          </p:sp>
          <p:sp>
            <p:nvSpPr>
              <p:cNvPr id="188472" name="Freeform 56"/>
              <p:cNvSpPr>
                <a:spLocks/>
              </p:cNvSpPr>
              <p:nvPr/>
            </p:nvSpPr>
            <p:spPr bwMode="auto">
              <a:xfrm>
                <a:off x="412" y="1480"/>
                <a:ext cx="9" cy="34"/>
              </a:xfrm>
              <a:custGeom>
                <a:avLst/>
                <a:gdLst/>
                <a:ahLst/>
                <a:cxnLst>
                  <a:cxn ang="0">
                    <a:pos x="0" y="0"/>
                  </a:cxn>
                  <a:cxn ang="0">
                    <a:pos x="0" y="0"/>
                  </a:cxn>
                  <a:cxn ang="0">
                    <a:pos x="0" y="12"/>
                  </a:cxn>
                  <a:cxn ang="0">
                    <a:pos x="0" y="12"/>
                  </a:cxn>
                  <a:cxn ang="0">
                    <a:pos x="0" y="12"/>
                  </a:cxn>
                  <a:cxn ang="0">
                    <a:pos x="0" y="12"/>
                  </a:cxn>
                  <a:cxn ang="0">
                    <a:pos x="0" y="12"/>
                  </a:cxn>
                  <a:cxn ang="0">
                    <a:pos x="0" y="23"/>
                  </a:cxn>
                  <a:cxn ang="0">
                    <a:pos x="0" y="23"/>
                  </a:cxn>
                  <a:cxn ang="0">
                    <a:pos x="0" y="23"/>
                  </a:cxn>
                  <a:cxn ang="0">
                    <a:pos x="0" y="23"/>
                  </a:cxn>
                  <a:cxn ang="0">
                    <a:pos x="0" y="23"/>
                  </a:cxn>
                  <a:cxn ang="0">
                    <a:pos x="0" y="34"/>
                  </a:cxn>
                  <a:cxn ang="0">
                    <a:pos x="0" y="34"/>
                  </a:cxn>
                  <a:cxn ang="0">
                    <a:pos x="0" y="34"/>
                  </a:cxn>
                  <a:cxn ang="0">
                    <a:pos x="0" y="34"/>
                  </a:cxn>
                  <a:cxn ang="0">
                    <a:pos x="0" y="34"/>
                  </a:cxn>
                  <a:cxn ang="0">
                    <a:pos x="9" y="34"/>
                  </a:cxn>
                  <a:cxn ang="0">
                    <a:pos x="9" y="34"/>
                  </a:cxn>
                  <a:cxn ang="0">
                    <a:pos x="9" y="34"/>
                  </a:cxn>
                  <a:cxn ang="0">
                    <a:pos x="9" y="34"/>
                  </a:cxn>
                  <a:cxn ang="0">
                    <a:pos x="9" y="34"/>
                  </a:cxn>
                  <a:cxn ang="0">
                    <a:pos x="9" y="23"/>
                  </a:cxn>
                  <a:cxn ang="0">
                    <a:pos x="9" y="23"/>
                  </a:cxn>
                  <a:cxn ang="0">
                    <a:pos x="9" y="23"/>
                  </a:cxn>
                  <a:cxn ang="0">
                    <a:pos x="9" y="23"/>
                  </a:cxn>
                  <a:cxn ang="0">
                    <a:pos x="9" y="23"/>
                  </a:cxn>
                  <a:cxn ang="0">
                    <a:pos x="9" y="12"/>
                  </a:cxn>
                  <a:cxn ang="0">
                    <a:pos x="9" y="12"/>
                  </a:cxn>
                  <a:cxn ang="0">
                    <a:pos x="9" y="12"/>
                  </a:cxn>
                  <a:cxn ang="0">
                    <a:pos x="9" y="12"/>
                  </a:cxn>
                  <a:cxn ang="0">
                    <a:pos x="9" y="12"/>
                  </a:cxn>
                  <a:cxn ang="0">
                    <a:pos x="9" y="12"/>
                  </a:cxn>
                  <a:cxn ang="0">
                    <a:pos x="9" y="0"/>
                  </a:cxn>
                  <a:cxn ang="0">
                    <a:pos x="9" y="0"/>
                  </a:cxn>
                  <a:cxn ang="0">
                    <a:pos x="9" y="0"/>
                  </a:cxn>
                  <a:cxn ang="0">
                    <a:pos x="9" y="0"/>
                  </a:cxn>
                  <a:cxn ang="0">
                    <a:pos x="9" y="0"/>
                  </a:cxn>
                  <a:cxn ang="0">
                    <a:pos x="9" y="0"/>
                  </a:cxn>
                  <a:cxn ang="0">
                    <a:pos x="9" y="0"/>
                  </a:cxn>
                  <a:cxn ang="0">
                    <a:pos x="9" y="0"/>
                  </a:cxn>
                  <a:cxn ang="0">
                    <a:pos x="9" y="0"/>
                  </a:cxn>
                  <a:cxn ang="0">
                    <a:pos x="9" y="0"/>
                  </a:cxn>
                  <a:cxn ang="0">
                    <a:pos x="9" y="0"/>
                  </a:cxn>
                  <a:cxn ang="0">
                    <a:pos x="9" y="0"/>
                  </a:cxn>
                  <a:cxn ang="0">
                    <a:pos x="0" y="0"/>
                  </a:cxn>
                  <a:cxn ang="0">
                    <a:pos x="0" y="0"/>
                  </a:cxn>
                  <a:cxn ang="0">
                    <a:pos x="0" y="0"/>
                  </a:cxn>
                  <a:cxn ang="0">
                    <a:pos x="0" y="0"/>
                  </a:cxn>
                  <a:cxn ang="0">
                    <a:pos x="0" y="0"/>
                  </a:cxn>
                  <a:cxn ang="0">
                    <a:pos x="9" y="12"/>
                  </a:cxn>
                </a:cxnLst>
                <a:rect l="0" t="0" r="r" b="b"/>
                <a:pathLst>
                  <a:path w="9" h="34">
                    <a:moveTo>
                      <a:pt x="9" y="12"/>
                    </a:moveTo>
                    <a:lnTo>
                      <a:pt x="0" y="0"/>
                    </a:lnTo>
                    <a:lnTo>
                      <a:pt x="0" y="0"/>
                    </a:lnTo>
                    <a:lnTo>
                      <a:pt x="0" y="0"/>
                    </a:lnTo>
                    <a:lnTo>
                      <a:pt x="0" y="0"/>
                    </a:lnTo>
                    <a:lnTo>
                      <a:pt x="0" y="12"/>
                    </a:lnTo>
                    <a:lnTo>
                      <a:pt x="0" y="12"/>
                    </a:lnTo>
                    <a:lnTo>
                      <a:pt x="0" y="12"/>
                    </a:lnTo>
                    <a:lnTo>
                      <a:pt x="0" y="12"/>
                    </a:lnTo>
                    <a:lnTo>
                      <a:pt x="0" y="12"/>
                    </a:lnTo>
                    <a:lnTo>
                      <a:pt x="0" y="12"/>
                    </a:lnTo>
                    <a:lnTo>
                      <a:pt x="0" y="12"/>
                    </a:lnTo>
                    <a:lnTo>
                      <a:pt x="0" y="12"/>
                    </a:lnTo>
                    <a:lnTo>
                      <a:pt x="0" y="12"/>
                    </a:lnTo>
                    <a:lnTo>
                      <a:pt x="0" y="12"/>
                    </a:lnTo>
                    <a:lnTo>
                      <a:pt x="0" y="23"/>
                    </a:lnTo>
                    <a:lnTo>
                      <a:pt x="0" y="23"/>
                    </a:lnTo>
                    <a:lnTo>
                      <a:pt x="0" y="23"/>
                    </a:lnTo>
                    <a:lnTo>
                      <a:pt x="0" y="23"/>
                    </a:lnTo>
                    <a:lnTo>
                      <a:pt x="0" y="23"/>
                    </a:lnTo>
                    <a:lnTo>
                      <a:pt x="0" y="23"/>
                    </a:lnTo>
                    <a:lnTo>
                      <a:pt x="0" y="23"/>
                    </a:lnTo>
                    <a:lnTo>
                      <a:pt x="0" y="23"/>
                    </a:lnTo>
                    <a:lnTo>
                      <a:pt x="0" y="23"/>
                    </a:lnTo>
                    <a:lnTo>
                      <a:pt x="0" y="34"/>
                    </a:lnTo>
                    <a:lnTo>
                      <a:pt x="0" y="34"/>
                    </a:lnTo>
                    <a:lnTo>
                      <a:pt x="0" y="34"/>
                    </a:lnTo>
                    <a:lnTo>
                      <a:pt x="0" y="34"/>
                    </a:lnTo>
                    <a:lnTo>
                      <a:pt x="0" y="34"/>
                    </a:lnTo>
                    <a:lnTo>
                      <a:pt x="0" y="34"/>
                    </a:lnTo>
                    <a:lnTo>
                      <a:pt x="0" y="34"/>
                    </a:lnTo>
                    <a:lnTo>
                      <a:pt x="0" y="34"/>
                    </a:lnTo>
                    <a:lnTo>
                      <a:pt x="0" y="34"/>
                    </a:lnTo>
                    <a:lnTo>
                      <a:pt x="0" y="34"/>
                    </a:lnTo>
                    <a:lnTo>
                      <a:pt x="9" y="34"/>
                    </a:lnTo>
                    <a:lnTo>
                      <a:pt x="9" y="34"/>
                    </a:lnTo>
                    <a:lnTo>
                      <a:pt x="9" y="34"/>
                    </a:lnTo>
                    <a:lnTo>
                      <a:pt x="9" y="34"/>
                    </a:lnTo>
                    <a:lnTo>
                      <a:pt x="9" y="34"/>
                    </a:lnTo>
                    <a:lnTo>
                      <a:pt x="9" y="34"/>
                    </a:lnTo>
                    <a:lnTo>
                      <a:pt x="9" y="34"/>
                    </a:lnTo>
                    <a:lnTo>
                      <a:pt x="9" y="34"/>
                    </a:lnTo>
                    <a:lnTo>
                      <a:pt x="9" y="34"/>
                    </a:lnTo>
                    <a:lnTo>
                      <a:pt x="9" y="34"/>
                    </a:lnTo>
                    <a:lnTo>
                      <a:pt x="9" y="23"/>
                    </a:lnTo>
                    <a:lnTo>
                      <a:pt x="9" y="23"/>
                    </a:lnTo>
                    <a:lnTo>
                      <a:pt x="9" y="23"/>
                    </a:lnTo>
                    <a:lnTo>
                      <a:pt x="9" y="23"/>
                    </a:lnTo>
                    <a:lnTo>
                      <a:pt x="9" y="23"/>
                    </a:lnTo>
                    <a:lnTo>
                      <a:pt x="9" y="23"/>
                    </a:lnTo>
                    <a:lnTo>
                      <a:pt x="9" y="23"/>
                    </a:lnTo>
                    <a:lnTo>
                      <a:pt x="9" y="23"/>
                    </a:lnTo>
                    <a:lnTo>
                      <a:pt x="9" y="23"/>
                    </a:lnTo>
                    <a:lnTo>
                      <a:pt x="9" y="23"/>
                    </a:lnTo>
                    <a:lnTo>
                      <a:pt x="9" y="23"/>
                    </a:lnTo>
                    <a:lnTo>
                      <a:pt x="9" y="12"/>
                    </a:lnTo>
                    <a:lnTo>
                      <a:pt x="9" y="12"/>
                    </a:lnTo>
                    <a:lnTo>
                      <a:pt x="9" y="12"/>
                    </a:lnTo>
                    <a:lnTo>
                      <a:pt x="9" y="12"/>
                    </a:lnTo>
                    <a:lnTo>
                      <a:pt x="9" y="12"/>
                    </a:lnTo>
                    <a:lnTo>
                      <a:pt x="9" y="12"/>
                    </a:lnTo>
                    <a:lnTo>
                      <a:pt x="9" y="12"/>
                    </a:lnTo>
                    <a:lnTo>
                      <a:pt x="9" y="12"/>
                    </a:lnTo>
                    <a:lnTo>
                      <a:pt x="9" y="12"/>
                    </a:lnTo>
                    <a:lnTo>
                      <a:pt x="9" y="12"/>
                    </a:lnTo>
                    <a:lnTo>
                      <a:pt x="9" y="12"/>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0" y="0"/>
                    </a:lnTo>
                    <a:lnTo>
                      <a:pt x="0" y="0"/>
                    </a:lnTo>
                    <a:lnTo>
                      <a:pt x="0" y="0"/>
                    </a:lnTo>
                    <a:lnTo>
                      <a:pt x="0" y="0"/>
                    </a:lnTo>
                    <a:lnTo>
                      <a:pt x="0" y="0"/>
                    </a:lnTo>
                    <a:lnTo>
                      <a:pt x="0" y="0"/>
                    </a:lnTo>
                    <a:lnTo>
                      <a:pt x="0" y="0"/>
                    </a:lnTo>
                    <a:lnTo>
                      <a:pt x="0" y="0"/>
                    </a:lnTo>
                    <a:lnTo>
                      <a:pt x="0" y="0"/>
                    </a:lnTo>
                    <a:lnTo>
                      <a:pt x="0" y="0"/>
                    </a:lnTo>
                    <a:lnTo>
                      <a:pt x="9" y="12"/>
                    </a:lnTo>
                    <a:close/>
                  </a:path>
                </a:pathLst>
              </a:custGeom>
              <a:solidFill>
                <a:srgbClr val="000000"/>
              </a:solidFill>
              <a:ln w="9525">
                <a:noFill/>
                <a:round/>
                <a:headEnd/>
                <a:tailEnd/>
              </a:ln>
            </p:spPr>
            <p:txBody>
              <a:bodyPr/>
              <a:lstStyle/>
              <a:p>
                <a:endParaRPr lang="en-US"/>
              </a:p>
            </p:txBody>
          </p:sp>
          <p:sp>
            <p:nvSpPr>
              <p:cNvPr id="188473" name="Freeform 57"/>
              <p:cNvSpPr>
                <a:spLocks/>
              </p:cNvSpPr>
              <p:nvPr/>
            </p:nvSpPr>
            <p:spPr bwMode="auto">
              <a:xfrm>
                <a:off x="340" y="1480"/>
                <a:ext cx="81" cy="113"/>
              </a:xfrm>
              <a:custGeom>
                <a:avLst/>
                <a:gdLst/>
                <a:ahLst/>
                <a:cxnLst>
                  <a:cxn ang="0">
                    <a:pos x="9" y="102"/>
                  </a:cxn>
                  <a:cxn ang="0">
                    <a:pos x="9" y="91"/>
                  </a:cxn>
                  <a:cxn ang="0">
                    <a:pos x="9" y="91"/>
                  </a:cxn>
                  <a:cxn ang="0">
                    <a:pos x="9" y="79"/>
                  </a:cxn>
                  <a:cxn ang="0">
                    <a:pos x="9" y="68"/>
                  </a:cxn>
                  <a:cxn ang="0">
                    <a:pos x="18" y="57"/>
                  </a:cxn>
                  <a:cxn ang="0">
                    <a:pos x="18" y="57"/>
                  </a:cxn>
                  <a:cxn ang="0">
                    <a:pos x="27" y="46"/>
                  </a:cxn>
                  <a:cxn ang="0">
                    <a:pos x="27" y="34"/>
                  </a:cxn>
                  <a:cxn ang="0">
                    <a:pos x="36" y="34"/>
                  </a:cxn>
                  <a:cxn ang="0">
                    <a:pos x="36" y="23"/>
                  </a:cxn>
                  <a:cxn ang="0">
                    <a:pos x="45" y="23"/>
                  </a:cxn>
                  <a:cxn ang="0">
                    <a:pos x="54" y="23"/>
                  </a:cxn>
                  <a:cxn ang="0">
                    <a:pos x="63" y="12"/>
                  </a:cxn>
                  <a:cxn ang="0">
                    <a:pos x="63" y="12"/>
                  </a:cxn>
                  <a:cxn ang="0">
                    <a:pos x="72" y="12"/>
                  </a:cxn>
                  <a:cxn ang="0">
                    <a:pos x="81" y="12"/>
                  </a:cxn>
                  <a:cxn ang="0">
                    <a:pos x="72" y="0"/>
                  </a:cxn>
                  <a:cxn ang="0">
                    <a:pos x="63" y="0"/>
                  </a:cxn>
                  <a:cxn ang="0">
                    <a:pos x="54" y="0"/>
                  </a:cxn>
                  <a:cxn ang="0">
                    <a:pos x="54" y="0"/>
                  </a:cxn>
                  <a:cxn ang="0">
                    <a:pos x="45" y="12"/>
                  </a:cxn>
                  <a:cxn ang="0">
                    <a:pos x="36" y="12"/>
                  </a:cxn>
                  <a:cxn ang="0">
                    <a:pos x="27" y="23"/>
                  </a:cxn>
                  <a:cxn ang="0">
                    <a:pos x="18" y="23"/>
                  </a:cxn>
                  <a:cxn ang="0">
                    <a:pos x="18" y="34"/>
                  </a:cxn>
                  <a:cxn ang="0">
                    <a:pos x="9" y="46"/>
                  </a:cxn>
                  <a:cxn ang="0">
                    <a:pos x="9" y="46"/>
                  </a:cxn>
                  <a:cxn ang="0">
                    <a:pos x="0" y="57"/>
                  </a:cxn>
                  <a:cxn ang="0">
                    <a:pos x="0" y="68"/>
                  </a:cxn>
                  <a:cxn ang="0">
                    <a:pos x="0" y="79"/>
                  </a:cxn>
                  <a:cxn ang="0">
                    <a:pos x="0" y="91"/>
                  </a:cxn>
                  <a:cxn ang="0">
                    <a:pos x="0" y="102"/>
                  </a:cxn>
                  <a:cxn ang="0">
                    <a:pos x="9" y="102"/>
                  </a:cxn>
                  <a:cxn ang="0">
                    <a:pos x="0" y="102"/>
                  </a:cxn>
                  <a:cxn ang="0">
                    <a:pos x="0" y="113"/>
                  </a:cxn>
                  <a:cxn ang="0">
                    <a:pos x="0" y="113"/>
                  </a:cxn>
                  <a:cxn ang="0">
                    <a:pos x="0" y="113"/>
                  </a:cxn>
                  <a:cxn ang="0">
                    <a:pos x="0" y="113"/>
                  </a:cxn>
                  <a:cxn ang="0">
                    <a:pos x="0" y="113"/>
                  </a:cxn>
                  <a:cxn ang="0">
                    <a:pos x="0" y="113"/>
                  </a:cxn>
                  <a:cxn ang="0">
                    <a:pos x="0" y="113"/>
                  </a:cxn>
                  <a:cxn ang="0">
                    <a:pos x="9" y="113"/>
                  </a:cxn>
                  <a:cxn ang="0">
                    <a:pos x="9" y="113"/>
                  </a:cxn>
                  <a:cxn ang="0">
                    <a:pos x="9" y="113"/>
                  </a:cxn>
                  <a:cxn ang="0">
                    <a:pos x="9" y="113"/>
                  </a:cxn>
                  <a:cxn ang="0">
                    <a:pos x="9" y="113"/>
                  </a:cxn>
                  <a:cxn ang="0">
                    <a:pos x="9" y="113"/>
                  </a:cxn>
                  <a:cxn ang="0">
                    <a:pos x="9" y="102"/>
                  </a:cxn>
                  <a:cxn ang="0">
                    <a:pos x="9" y="102"/>
                  </a:cxn>
                  <a:cxn ang="0">
                    <a:pos x="0" y="102"/>
                  </a:cxn>
                </a:cxnLst>
                <a:rect l="0" t="0" r="r" b="b"/>
                <a:pathLst>
                  <a:path w="81" h="113">
                    <a:moveTo>
                      <a:pt x="0" y="102"/>
                    </a:moveTo>
                    <a:lnTo>
                      <a:pt x="9" y="102"/>
                    </a:lnTo>
                    <a:lnTo>
                      <a:pt x="9" y="102"/>
                    </a:lnTo>
                    <a:lnTo>
                      <a:pt x="9" y="91"/>
                    </a:lnTo>
                    <a:lnTo>
                      <a:pt x="9" y="91"/>
                    </a:lnTo>
                    <a:lnTo>
                      <a:pt x="9" y="91"/>
                    </a:lnTo>
                    <a:lnTo>
                      <a:pt x="9" y="79"/>
                    </a:lnTo>
                    <a:lnTo>
                      <a:pt x="9" y="79"/>
                    </a:lnTo>
                    <a:lnTo>
                      <a:pt x="9" y="68"/>
                    </a:lnTo>
                    <a:lnTo>
                      <a:pt x="9" y="68"/>
                    </a:lnTo>
                    <a:lnTo>
                      <a:pt x="18" y="68"/>
                    </a:lnTo>
                    <a:lnTo>
                      <a:pt x="18" y="57"/>
                    </a:lnTo>
                    <a:lnTo>
                      <a:pt x="18" y="57"/>
                    </a:lnTo>
                    <a:lnTo>
                      <a:pt x="18" y="57"/>
                    </a:lnTo>
                    <a:lnTo>
                      <a:pt x="18" y="46"/>
                    </a:lnTo>
                    <a:lnTo>
                      <a:pt x="27" y="46"/>
                    </a:lnTo>
                    <a:lnTo>
                      <a:pt x="27" y="46"/>
                    </a:lnTo>
                    <a:lnTo>
                      <a:pt x="27" y="34"/>
                    </a:lnTo>
                    <a:lnTo>
                      <a:pt x="36" y="34"/>
                    </a:lnTo>
                    <a:lnTo>
                      <a:pt x="36" y="34"/>
                    </a:lnTo>
                    <a:lnTo>
                      <a:pt x="36" y="34"/>
                    </a:lnTo>
                    <a:lnTo>
                      <a:pt x="36" y="23"/>
                    </a:lnTo>
                    <a:lnTo>
                      <a:pt x="45" y="23"/>
                    </a:lnTo>
                    <a:lnTo>
                      <a:pt x="45" y="23"/>
                    </a:lnTo>
                    <a:lnTo>
                      <a:pt x="54" y="23"/>
                    </a:lnTo>
                    <a:lnTo>
                      <a:pt x="54" y="23"/>
                    </a:lnTo>
                    <a:lnTo>
                      <a:pt x="54" y="23"/>
                    </a:lnTo>
                    <a:lnTo>
                      <a:pt x="63" y="12"/>
                    </a:lnTo>
                    <a:lnTo>
                      <a:pt x="63" y="12"/>
                    </a:lnTo>
                    <a:lnTo>
                      <a:pt x="63" y="12"/>
                    </a:lnTo>
                    <a:lnTo>
                      <a:pt x="72" y="12"/>
                    </a:lnTo>
                    <a:lnTo>
                      <a:pt x="72" y="12"/>
                    </a:lnTo>
                    <a:lnTo>
                      <a:pt x="72" y="12"/>
                    </a:lnTo>
                    <a:lnTo>
                      <a:pt x="81" y="12"/>
                    </a:lnTo>
                    <a:lnTo>
                      <a:pt x="81" y="0"/>
                    </a:lnTo>
                    <a:lnTo>
                      <a:pt x="72" y="0"/>
                    </a:lnTo>
                    <a:lnTo>
                      <a:pt x="72" y="0"/>
                    </a:lnTo>
                    <a:lnTo>
                      <a:pt x="63" y="0"/>
                    </a:lnTo>
                    <a:lnTo>
                      <a:pt x="63" y="0"/>
                    </a:lnTo>
                    <a:lnTo>
                      <a:pt x="54" y="0"/>
                    </a:lnTo>
                    <a:lnTo>
                      <a:pt x="54" y="0"/>
                    </a:lnTo>
                    <a:lnTo>
                      <a:pt x="54" y="0"/>
                    </a:lnTo>
                    <a:lnTo>
                      <a:pt x="45" y="12"/>
                    </a:lnTo>
                    <a:lnTo>
                      <a:pt x="45" y="12"/>
                    </a:lnTo>
                    <a:lnTo>
                      <a:pt x="36" y="12"/>
                    </a:lnTo>
                    <a:lnTo>
                      <a:pt x="36" y="12"/>
                    </a:lnTo>
                    <a:lnTo>
                      <a:pt x="36" y="12"/>
                    </a:lnTo>
                    <a:lnTo>
                      <a:pt x="27" y="23"/>
                    </a:lnTo>
                    <a:lnTo>
                      <a:pt x="27" y="23"/>
                    </a:lnTo>
                    <a:lnTo>
                      <a:pt x="18" y="23"/>
                    </a:lnTo>
                    <a:lnTo>
                      <a:pt x="18" y="34"/>
                    </a:lnTo>
                    <a:lnTo>
                      <a:pt x="18" y="34"/>
                    </a:lnTo>
                    <a:lnTo>
                      <a:pt x="18" y="34"/>
                    </a:lnTo>
                    <a:lnTo>
                      <a:pt x="9" y="46"/>
                    </a:lnTo>
                    <a:lnTo>
                      <a:pt x="9" y="46"/>
                    </a:lnTo>
                    <a:lnTo>
                      <a:pt x="9" y="46"/>
                    </a:lnTo>
                    <a:lnTo>
                      <a:pt x="0" y="57"/>
                    </a:lnTo>
                    <a:lnTo>
                      <a:pt x="0" y="57"/>
                    </a:lnTo>
                    <a:lnTo>
                      <a:pt x="0" y="68"/>
                    </a:lnTo>
                    <a:lnTo>
                      <a:pt x="0" y="68"/>
                    </a:lnTo>
                    <a:lnTo>
                      <a:pt x="0" y="79"/>
                    </a:lnTo>
                    <a:lnTo>
                      <a:pt x="0" y="79"/>
                    </a:lnTo>
                    <a:lnTo>
                      <a:pt x="0" y="79"/>
                    </a:lnTo>
                    <a:lnTo>
                      <a:pt x="0" y="91"/>
                    </a:lnTo>
                    <a:lnTo>
                      <a:pt x="0" y="91"/>
                    </a:lnTo>
                    <a:lnTo>
                      <a:pt x="0" y="102"/>
                    </a:lnTo>
                    <a:lnTo>
                      <a:pt x="0" y="102"/>
                    </a:lnTo>
                    <a:lnTo>
                      <a:pt x="9" y="102"/>
                    </a:lnTo>
                    <a:lnTo>
                      <a:pt x="0" y="102"/>
                    </a:lnTo>
                    <a:lnTo>
                      <a:pt x="0" y="102"/>
                    </a:lnTo>
                    <a:lnTo>
                      <a:pt x="0" y="113"/>
                    </a:lnTo>
                    <a:lnTo>
                      <a:pt x="0" y="113"/>
                    </a:lnTo>
                    <a:lnTo>
                      <a:pt x="0" y="113"/>
                    </a:lnTo>
                    <a:lnTo>
                      <a:pt x="0" y="113"/>
                    </a:lnTo>
                    <a:lnTo>
                      <a:pt x="0" y="113"/>
                    </a:lnTo>
                    <a:lnTo>
                      <a:pt x="0" y="113"/>
                    </a:lnTo>
                    <a:lnTo>
                      <a:pt x="0" y="113"/>
                    </a:lnTo>
                    <a:lnTo>
                      <a:pt x="0" y="113"/>
                    </a:lnTo>
                    <a:lnTo>
                      <a:pt x="0" y="113"/>
                    </a:lnTo>
                    <a:lnTo>
                      <a:pt x="0" y="113"/>
                    </a:lnTo>
                    <a:lnTo>
                      <a:pt x="0" y="113"/>
                    </a:lnTo>
                    <a:lnTo>
                      <a:pt x="0" y="113"/>
                    </a:lnTo>
                    <a:lnTo>
                      <a:pt x="0" y="113"/>
                    </a:lnTo>
                    <a:lnTo>
                      <a:pt x="0" y="113"/>
                    </a:lnTo>
                    <a:lnTo>
                      <a:pt x="0" y="113"/>
                    </a:lnTo>
                    <a:lnTo>
                      <a:pt x="9" y="113"/>
                    </a:lnTo>
                    <a:lnTo>
                      <a:pt x="9" y="113"/>
                    </a:lnTo>
                    <a:lnTo>
                      <a:pt x="9" y="113"/>
                    </a:lnTo>
                    <a:lnTo>
                      <a:pt x="9" y="113"/>
                    </a:lnTo>
                    <a:lnTo>
                      <a:pt x="9" y="113"/>
                    </a:lnTo>
                    <a:lnTo>
                      <a:pt x="9" y="113"/>
                    </a:lnTo>
                    <a:lnTo>
                      <a:pt x="9" y="113"/>
                    </a:lnTo>
                    <a:lnTo>
                      <a:pt x="9" y="113"/>
                    </a:lnTo>
                    <a:lnTo>
                      <a:pt x="9" y="113"/>
                    </a:lnTo>
                    <a:lnTo>
                      <a:pt x="9" y="113"/>
                    </a:lnTo>
                    <a:lnTo>
                      <a:pt x="9" y="113"/>
                    </a:lnTo>
                    <a:lnTo>
                      <a:pt x="9" y="113"/>
                    </a:lnTo>
                    <a:lnTo>
                      <a:pt x="9" y="102"/>
                    </a:lnTo>
                    <a:lnTo>
                      <a:pt x="9" y="102"/>
                    </a:lnTo>
                    <a:lnTo>
                      <a:pt x="9" y="102"/>
                    </a:lnTo>
                    <a:lnTo>
                      <a:pt x="9" y="102"/>
                    </a:lnTo>
                    <a:lnTo>
                      <a:pt x="0" y="102"/>
                    </a:lnTo>
                    <a:close/>
                  </a:path>
                </a:pathLst>
              </a:custGeom>
              <a:solidFill>
                <a:srgbClr val="000000"/>
              </a:solidFill>
              <a:ln w="9525">
                <a:noFill/>
                <a:round/>
                <a:headEnd/>
                <a:tailEnd/>
              </a:ln>
            </p:spPr>
            <p:txBody>
              <a:bodyPr/>
              <a:lstStyle/>
              <a:p>
                <a:endParaRPr lang="en-US"/>
              </a:p>
            </p:txBody>
          </p:sp>
          <p:sp>
            <p:nvSpPr>
              <p:cNvPr id="188474" name="Freeform 58"/>
              <p:cNvSpPr>
                <a:spLocks/>
              </p:cNvSpPr>
              <p:nvPr/>
            </p:nvSpPr>
            <p:spPr bwMode="auto">
              <a:xfrm>
                <a:off x="340" y="1548"/>
                <a:ext cx="9" cy="34"/>
              </a:xfrm>
              <a:custGeom>
                <a:avLst/>
                <a:gdLst/>
                <a:ahLst/>
                <a:cxnLst>
                  <a:cxn ang="0">
                    <a:pos x="0" y="11"/>
                  </a:cxn>
                  <a:cxn ang="0">
                    <a:pos x="0" y="11"/>
                  </a:cxn>
                  <a:cxn ang="0">
                    <a:pos x="0" y="11"/>
                  </a:cxn>
                  <a:cxn ang="0">
                    <a:pos x="0" y="11"/>
                  </a:cxn>
                  <a:cxn ang="0">
                    <a:pos x="0" y="11"/>
                  </a:cxn>
                  <a:cxn ang="0">
                    <a:pos x="0" y="23"/>
                  </a:cxn>
                  <a:cxn ang="0">
                    <a:pos x="0" y="23"/>
                  </a:cxn>
                  <a:cxn ang="0">
                    <a:pos x="0" y="23"/>
                  </a:cxn>
                  <a:cxn ang="0">
                    <a:pos x="0" y="23"/>
                  </a:cxn>
                  <a:cxn ang="0">
                    <a:pos x="0" y="23"/>
                  </a:cxn>
                  <a:cxn ang="0">
                    <a:pos x="0" y="23"/>
                  </a:cxn>
                  <a:cxn ang="0">
                    <a:pos x="0" y="34"/>
                  </a:cxn>
                  <a:cxn ang="0">
                    <a:pos x="0" y="34"/>
                  </a:cxn>
                  <a:cxn ang="0">
                    <a:pos x="0" y="34"/>
                  </a:cxn>
                  <a:cxn ang="0">
                    <a:pos x="0" y="34"/>
                  </a:cxn>
                  <a:cxn ang="0">
                    <a:pos x="0" y="34"/>
                  </a:cxn>
                  <a:cxn ang="0">
                    <a:pos x="0" y="34"/>
                  </a:cxn>
                  <a:cxn ang="0">
                    <a:pos x="9" y="34"/>
                  </a:cxn>
                  <a:cxn ang="0">
                    <a:pos x="9" y="34"/>
                  </a:cxn>
                  <a:cxn ang="0">
                    <a:pos x="9" y="34"/>
                  </a:cxn>
                  <a:cxn ang="0">
                    <a:pos x="9" y="34"/>
                  </a:cxn>
                  <a:cxn ang="0">
                    <a:pos x="9" y="34"/>
                  </a:cxn>
                  <a:cxn ang="0">
                    <a:pos x="9" y="34"/>
                  </a:cxn>
                  <a:cxn ang="0">
                    <a:pos x="9" y="23"/>
                  </a:cxn>
                  <a:cxn ang="0">
                    <a:pos x="9" y="23"/>
                  </a:cxn>
                  <a:cxn ang="0">
                    <a:pos x="9" y="23"/>
                  </a:cxn>
                  <a:cxn ang="0">
                    <a:pos x="9" y="23"/>
                  </a:cxn>
                  <a:cxn ang="0">
                    <a:pos x="9" y="23"/>
                  </a:cxn>
                  <a:cxn ang="0">
                    <a:pos x="9" y="23"/>
                  </a:cxn>
                  <a:cxn ang="0">
                    <a:pos x="9" y="23"/>
                  </a:cxn>
                  <a:cxn ang="0">
                    <a:pos x="9" y="11"/>
                  </a:cxn>
                  <a:cxn ang="0">
                    <a:pos x="9" y="11"/>
                  </a:cxn>
                  <a:cxn ang="0">
                    <a:pos x="9" y="11"/>
                  </a:cxn>
                  <a:cxn ang="0">
                    <a:pos x="0" y="0"/>
                  </a:cxn>
                  <a:cxn ang="0">
                    <a:pos x="9" y="11"/>
                  </a:cxn>
                  <a:cxn ang="0">
                    <a:pos x="9" y="11"/>
                  </a:cxn>
                  <a:cxn ang="0">
                    <a:pos x="9" y="11"/>
                  </a:cxn>
                  <a:cxn ang="0">
                    <a:pos x="9" y="11"/>
                  </a:cxn>
                  <a:cxn ang="0">
                    <a:pos x="9" y="0"/>
                  </a:cxn>
                  <a:cxn ang="0">
                    <a:pos x="9" y="0"/>
                  </a:cxn>
                  <a:cxn ang="0">
                    <a:pos x="9" y="0"/>
                  </a:cxn>
                  <a:cxn ang="0">
                    <a:pos x="9" y="0"/>
                  </a:cxn>
                  <a:cxn ang="0">
                    <a:pos x="9" y="0"/>
                  </a:cxn>
                  <a:cxn ang="0">
                    <a:pos x="0" y="0"/>
                  </a:cxn>
                  <a:cxn ang="0">
                    <a:pos x="0" y="0"/>
                  </a:cxn>
                  <a:cxn ang="0">
                    <a:pos x="0" y="0"/>
                  </a:cxn>
                  <a:cxn ang="0">
                    <a:pos x="0" y="0"/>
                  </a:cxn>
                  <a:cxn ang="0">
                    <a:pos x="0" y="0"/>
                  </a:cxn>
                  <a:cxn ang="0">
                    <a:pos x="0" y="11"/>
                  </a:cxn>
                  <a:cxn ang="0">
                    <a:pos x="0" y="11"/>
                  </a:cxn>
                  <a:cxn ang="0">
                    <a:pos x="9" y="11"/>
                  </a:cxn>
                </a:cxnLst>
                <a:rect l="0" t="0" r="r" b="b"/>
                <a:pathLst>
                  <a:path w="9" h="34">
                    <a:moveTo>
                      <a:pt x="9" y="11"/>
                    </a:moveTo>
                    <a:lnTo>
                      <a:pt x="0" y="11"/>
                    </a:lnTo>
                    <a:lnTo>
                      <a:pt x="0" y="11"/>
                    </a:lnTo>
                    <a:lnTo>
                      <a:pt x="0" y="11"/>
                    </a:lnTo>
                    <a:lnTo>
                      <a:pt x="0" y="11"/>
                    </a:lnTo>
                    <a:lnTo>
                      <a:pt x="0" y="11"/>
                    </a:lnTo>
                    <a:lnTo>
                      <a:pt x="0" y="11"/>
                    </a:lnTo>
                    <a:lnTo>
                      <a:pt x="0" y="11"/>
                    </a:lnTo>
                    <a:lnTo>
                      <a:pt x="0" y="11"/>
                    </a:lnTo>
                    <a:lnTo>
                      <a:pt x="0" y="11"/>
                    </a:lnTo>
                    <a:lnTo>
                      <a:pt x="0" y="23"/>
                    </a:lnTo>
                    <a:lnTo>
                      <a:pt x="0" y="23"/>
                    </a:lnTo>
                    <a:lnTo>
                      <a:pt x="0" y="23"/>
                    </a:lnTo>
                    <a:lnTo>
                      <a:pt x="0" y="23"/>
                    </a:lnTo>
                    <a:lnTo>
                      <a:pt x="0" y="23"/>
                    </a:lnTo>
                    <a:lnTo>
                      <a:pt x="0" y="23"/>
                    </a:lnTo>
                    <a:lnTo>
                      <a:pt x="0" y="23"/>
                    </a:lnTo>
                    <a:lnTo>
                      <a:pt x="0" y="23"/>
                    </a:lnTo>
                    <a:lnTo>
                      <a:pt x="0" y="23"/>
                    </a:lnTo>
                    <a:lnTo>
                      <a:pt x="0" y="23"/>
                    </a:lnTo>
                    <a:lnTo>
                      <a:pt x="0" y="23"/>
                    </a:lnTo>
                    <a:lnTo>
                      <a:pt x="0" y="23"/>
                    </a:lnTo>
                    <a:lnTo>
                      <a:pt x="0" y="34"/>
                    </a:lnTo>
                    <a:lnTo>
                      <a:pt x="0" y="34"/>
                    </a:lnTo>
                    <a:lnTo>
                      <a:pt x="0" y="34"/>
                    </a:lnTo>
                    <a:lnTo>
                      <a:pt x="0" y="34"/>
                    </a:lnTo>
                    <a:lnTo>
                      <a:pt x="0" y="34"/>
                    </a:lnTo>
                    <a:lnTo>
                      <a:pt x="0" y="34"/>
                    </a:lnTo>
                    <a:lnTo>
                      <a:pt x="0" y="34"/>
                    </a:lnTo>
                    <a:lnTo>
                      <a:pt x="0" y="34"/>
                    </a:lnTo>
                    <a:lnTo>
                      <a:pt x="0" y="34"/>
                    </a:lnTo>
                    <a:lnTo>
                      <a:pt x="0" y="34"/>
                    </a:lnTo>
                    <a:lnTo>
                      <a:pt x="0" y="34"/>
                    </a:lnTo>
                    <a:lnTo>
                      <a:pt x="0" y="34"/>
                    </a:lnTo>
                    <a:lnTo>
                      <a:pt x="9" y="34"/>
                    </a:lnTo>
                    <a:lnTo>
                      <a:pt x="9" y="34"/>
                    </a:lnTo>
                    <a:lnTo>
                      <a:pt x="9" y="34"/>
                    </a:lnTo>
                    <a:lnTo>
                      <a:pt x="9" y="34"/>
                    </a:lnTo>
                    <a:lnTo>
                      <a:pt x="9" y="34"/>
                    </a:lnTo>
                    <a:lnTo>
                      <a:pt x="9" y="34"/>
                    </a:lnTo>
                    <a:lnTo>
                      <a:pt x="9" y="34"/>
                    </a:lnTo>
                    <a:lnTo>
                      <a:pt x="9" y="34"/>
                    </a:lnTo>
                    <a:lnTo>
                      <a:pt x="9" y="34"/>
                    </a:lnTo>
                    <a:lnTo>
                      <a:pt x="9" y="34"/>
                    </a:lnTo>
                    <a:lnTo>
                      <a:pt x="9" y="34"/>
                    </a:lnTo>
                    <a:lnTo>
                      <a:pt x="9" y="34"/>
                    </a:lnTo>
                    <a:lnTo>
                      <a:pt x="9" y="23"/>
                    </a:lnTo>
                    <a:lnTo>
                      <a:pt x="9" y="23"/>
                    </a:lnTo>
                    <a:lnTo>
                      <a:pt x="9" y="23"/>
                    </a:lnTo>
                    <a:lnTo>
                      <a:pt x="9" y="23"/>
                    </a:lnTo>
                    <a:lnTo>
                      <a:pt x="9" y="23"/>
                    </a:lnTo>
                    <a:lnTo>
                      <a:pt x="9" y="23"/>
                    </a:lnTo>
                    <a:lnTo>
                      <a:pt x="9" y="23"/>
                    </a:lnTo>
                    <a:lnTo>
                      <a:pt x="9" y="23"/>
                    </a:lnTo>
                    <a:lnTo>
                      <a:pt x="9" y="23"/>
                    </a:lnTo>
                    <a:lnTo>
                      <a:pt x="9" y="23"/>
                    </a:lnTo>
                    <a:lnTo>
                      <a:pt x="9" y="23"/>
                    </a:lnTo>
                    <a:lnTo>
                      <a:pt x="9" y="23"/>
                    </a:lnTo>
                    <a:lnTo>
                      <a:pt x="9" y="23"/>
                    </a:lnTo>
                    <a:lnTo>
                      <a:pt x="9" y="23"/>
                    </a:lnTo>
                    <a:lnTo>
                      <a:pt x="9" y="11"/>
                    </a:lnTo>
                    <a:lnTo>
                      <a:pt x="9" y="11"/>
                    </a:lnTo>
                    <a:lnTo>
                      <a:pt x="9" y="11"/>
                    </a:lnTo>
                    <a:lnTo>
                      <a:pt x="9" y="11"/>
                    </a:lnTo>
                    <a:lnTo>
                      <a:pt x="9" y="11"/>
                    </a:lnTo>
                    <a:lnTo>
                      <a:pt x="9" y="11"/>
                    </a:lnTo>
                    <a:lnTo>
                      <a:pt x="9" y="11"/>
                    </a:lnTo>
                    <a:lnTo>
                      <a:pt x="0" y="0"/>
                    </a:lnTo>
                    <a:lnTo>
                      <a:pt x="9" y="11"/>
                    </a:lnTo>
                    <a:lnTo>
                      <a:pt x="9" y="11"/>
                    </a:lnTo>
                    <a:lnTo>
                      <a:pt x="9" y="11"/>
                    </a:lnTo>
                    <a:lnTo>
                      <a:pt x="9" y="11"/>
                    </a:lnTo>
                    <a:lnTo>
                      <a:pt x="9" y="11"/>
                    </a:lnTo>
                    <a:lnTo>
                      <a:pt x="9" y="11"/>
                    </a:lnTo>
                    <a:lnTo>
                      <a:pt x="9" y="11"/>
                    </a:lnTo>
                    <a:lnTo>
                      <a:pt x="9" y="11"/>
                    </a:lnTo>
                    <a:lnTo>
                      <a:pt x="9" y="0"/>
                    </a:lnTo>
                    <a:lnTo>
                      <a:pt x="9" y="0"/>
                    </a:lnTo>
                    <a:lnTo>
                      <a:pt x="9" y="0"/>
                    </a:lnTo>
                    <a:lnTo>
                      <a:pt x="9" y="0"/>
                    </a:lnTo>
                    <a:lnTo>
                      <a:pt x="9" y="0"/>
                    </a:lnTo>
                    <a:lnTo>
                      <a:pt x="9" y="0"/>
                    </a:lnTo>
                    <a:lnTo>
                      <a:pt x="9" y="0"/>
                    </a:lnTo>
                    <a:lnTo>
                      <a:pt x="9" y="0"/>
                    </a:lnTo>
                    <a:lnTo>
                      <a:pt x="9" y="0"/>
                    </a:lnTo>
                    <a:lnTo>
                      <a:pt x="9" y="0"/>
                    </a:lnTo>
                    <a:lnTo>
                      <a:pt x="0" y="0"/>
                    </a:lnTo>
                    <a:lnTo>
                      <a:pt x="0" y="0"/>
                    </a:lnTo>
                    <a:lnTo>
                      <a:pt x="0" y="0"/>
                    </a:lnTo>
                    <a:lnTo>
                      <a:pt x="0" y="0"/>
                    </a:lnTo>
                    <a:lnTo>
                      <a:pt x="0" y="0"/>
                    </a:lnTo>
                    <a:lnTo>
                      <a:pt x="0" y="0"/>
                    </a:lnTo>
                    <a:lnTo>
                      <a:pt x="0" y="0"/>
                    </a:lnTo>
                    <a:lnTo>
                      <a:pt x="0" y="0"/>
                    </a:lnTo>
                    <a:lnTo>
                      <a:pt x="0" y="0"/>
                    </a:lnTo>
                    <a:lnTo>
                      <a:pt x="0" y="0"/>
                    </a:lnTo>
                    <a:lnTo>
                      <a:pt x="0" y="0"/>
                    </a:lnTo>
                    <a:lnTo>
                      <a:pt x="0" y="11"/>
                    </a:lnTo>
                    <a:lnTo>
                      <a:pt x="0" y="11"/>
                    </a:lnTo>
                    <a:lnTo>
                      <a:pt x="0" y="11"/>
                    </a:lnTo>
                    <a:lnTo>
                      <a:pt x="0" y="11"/>
                    </a:lnTo>
                    <a:lnTo>
                      <a:pt x="9" y="11"/>
                    </a:lnTo>
                    <a:close/>
                  </a:path>
                </a:pathLst>
              </a:custGeom>
              <a:solidFill>
                <a:srgbClr val="000000"/>
              </a:solidFill>
              <a:ln w="9525">
                <a:noFill/>
                <a:round/>
                <a:headEnd/>
                <a:tailEnd/>
              </a:ln>
            </p:spPr>
            <p:txBody>
              <a:bodyPr/>
              <a:lstStyle/>
              <a:p>
                <a:endParaRPr lang="en-US"/>
              </a:p>
            </p:txBody>
          </p:sp>
          <p:sp>
            <p:nvSpPr>
              <p:cNvPr id="188475" name="Freeform 59"/>
              <p:cNvSpPr>
                <a:spLocks/>
              </p:cNvSpPr>
              <p:nvPr/>
            </p:nvSpPr>
            <p:spPr bwMode="auto">
              <a:xfrm>
                <a:off x="287" y="1548"/>
                <a:ext cx="62" cy="79"/>
              </a:xfrm>
              <a:custGeom>
                <a:avLst/>
                <a:gdLst/>
                <a:ahLst/>
                <a:cxnLst>
                  <a:cxn ang="0">
                    <a:pos x="9" y="68"/>
                  </a:cxn>
                  <a:cxn ang="0">
                    <a:pos x="9" y="68"/>
                  </a:cxn>
                  <a:cxn ang="0">
                    <a:pos x="18" y="57"/>
                  </a:cxn>
                  <a:cxn ang="0">
                    <a:pos x="18" y="57"/>
                  </a:cxn>
                  <a:cxn ang="0">
                    <a:pos x="18" y="57"/>
                  </a:cxn>
                  <a:cxn ang="0">
                    <a:pos x="18" y="45"/>
                  </a:cxn>
                  <a:cxn ang="0">
                    <a:pos x="27" y="45"/>
                  </a:cxn>
                  <a:cxn ang="0">
                    <a:pos x="27" y="34"/>
                  </a:cxn>
                  <a:cxn ang="0">
                    <a:pos x="27" y="34"/>
                  </a:cxn>
                  <a:cxn ang="0">
                    <a:pos x="36" y="34"/>
                  </a:cxn>
                  <a:cxn ang="0">
                    <a:pos x="36" y="34"/>
                  </a:cxn>
                  <a:cxn ang="0">
                    <a:pos x="36" y="23"/>
                  </a:cxn>
                  <a:cxn ang="0">
                    <a:pos x="44" y="23"/>
                  </a:cxn>
                  <a:cxn ang="0">
                    <a:pos x="44" y="23"/>
                  </a:cxn>
                  <a:cxn ang="0">
                    <a:pos x="53" y="23"/>
                  </a:cxn>
                  <a:cxn ang="0">
                    <a:pos x="53" y="23"/>
                  </a:cxn>
                  <a:cxn ang="0">
                    <a:pos x="62" y="11"/>
                  </a:cxn>
                  <a:cxn ang="0">
                    <a:pos x="53" y="0"/>
                  </a:cxn>
                  <a:cxn ang="0">
                    <a:pos x="53" y="0"/>
                  </a:cxn>
                  <a:cxn ang="0">
                    <a:pos x="44" y="11"/>
                  </a:cxn>
                  <a:cxn ang="0">
                    <a:pos x="36" y="11"/>
                  </a:cxn>
                  <a:cxn ang="0">
                    <a:pos x="36" y="11"/>
                  </a:cxn>
                  <a:cxn ang="0">
                    <a:pos x="27" y="11"/>
                  </a:cxn>
                  <a:cxn ang="0">
                    <a:pos x="27" y="23"/>
                  </a:cxn>
                  <a:cxn ang="0">
                    <a:pos x="18" y="23"/>
                  </a:cxn>
                  <a:cxn ang="0">
                    <a:pos x="18" y="23"/>
                  </a:cxn>
                  <a:cxn ang="0">
                    <a:pos x="18" y="34"/>
                  </a:cxn>
                  <a:cxn ang="0">
                    <a:pos x="9" y="34"/>
                  </a:cxn>
                  <a:cxn ang="0">
                    <a:pos x="9" y="45"/>
                  </a:cxn>
                  <a:cxn ang="0">
                    <a:pos x="9" y="45"/>
                  </a:cxn>
                  <a:cxn ang="0">
                    <a:pos x="0" y="57"/>
                  </a:cxn>
                  <a:cxn ang="0">
                    <a:pos x="0" y="57"/>
                  </a:cxn>
                  <a:cxn ang="0">
                    <a:pos x="0" y="68"/>
                  </a:cxn>
                  <a:cxn ang="0">
                    <a:pos x="9" y="68"/>
                  </a:cxn>
                  <a:cxn ang="0">
                    <a:pos x="0" y="68"/>
                  </a:cxn>
                  <a:cxn ang="0">
                    <a:pos x="0" y="68"/>
                  </a:cxn>
                  <a:cxn ang="0">
                    <a:pos x="0" y="68"/>
                  </a:cxn>
                  <a:cxn ang="0">
                    <a:pos x="0" y="79"/>
                  </a:cxn>
                  <a:cxn ang="0">
                    <a:pos x="0" y="79"/>
                  </a:cxn>
                  <a:cxn ang="0">
                    <a:pos x="0" y="79"/>
                  </a:cxn>
                  <a:cxn ang="0">
                    <a:pos x="0" y="79"/>
                  </a:cxn>
                  <a:cxn ang="0">
                    <a:pos x="0" y="79"/>
                  </a:cxn>
                  <a:cxn ang="0">
                    <a:pos x="9" y="79"/>
                  </a:cxn>
                  <a:cxn ang="0">
                    <a:pos x="9" y="79"/>
                  </a:cxn>
                  <a:cxn ang="0">
                    <a:pos x="9" y="79"/>
                  </a:cxn>
                  <a:cxn ang="0">
                    <a:pos x="9" y="79"/>
                  </a:cxn>
                  <a:cxn ang="0">
                    <a:pos x="9" y="79"/>
                  </a:cxn>
                  <a:cxn ang="0">
                    <a:pos x="9" y="79"/>
                  </a:cxn>
                  <a:cxn ang="0">
                    <a:pos x="9" y="79"/>
                  </a:cxn>
                  <a:cxn ang="0">
                    <a:pos x="9" y="68"/>
                  </a:cxn>
                  <a:cxn ang="0">
                    <a:pos x="0" y="68"/>
                  </a:cxn>
                </a:cxnLst>
                <a:rect l="0" t="0" r="r" b="b"/>
                <a:pathLst>
                  <a:path w="62" h="79">
                    <a:moveTo>
                      <a:pt x="0" y="68"/>
                    </a:moveTo>
                    <a:lnTo>
                      <a:pt x="9" y="68"/>
                    </a:lnTo>
                    <a:lnTo>
                      <a:pt x="9" y="68"/>
                    </a:lnTo>
                    <a:lnTo>
                      <a:pt x="9" y="68"/>
                    </a:lnTo>
                    <a:lnTo>
                      <a:pt x="18" y="68"/>
                    </a:lnTo>
                    <a:lnTo>
                      <a:pt x="18" y="57"/>
                    </a:lnTo>
                    <a:lnTo>
                      <a:pt x="18" y="57"/>
                    </a:lnTo>
                    <a:lnTo>
                      <a:pt x="18" y="57"/>
                    </a:lnTo>
                    <a:lnTo>
                      <a:pt x="18" y="57"/>
                    </a:lnTo>
                    <a:lnTo>
                      <a:pt x="18" y="57"/>
                    </a:lnTo>
                    <a:lnTo>
                      <a:pt x="18" y="45"/>
                    </a:lnTo>
                    <a:lnTo>
                      <a:pt x="18" y="45"/>
                    </a:lnTo>
                    <a:lnTo>
                      <a:pt x="18" y="45"/>
                    </a:lnTo>
                    <a:lnTo>
                      <a:pt x="27" y="45"/>
                    </a:lnTo>
                    <a:lnTo>
                      <a:pt x="27" y="45"/>
                    </a:lnTo>
                    <a:lnTo>
                      <a:pt x="27" y="34"/>
                    </a:lnTo>
                    <a:lnTo>
                      <a:pt x="27" y="34"/>
                    </a:lnTo>
                    <a:lnTo>
                      <a:pt x="27" y="34"/>
                    </a:lnTo>
                    <a:lnTo>
                      <a:pt x="27" y="34"/>
                    </a:lnTo>
                    <a:lnTo>
                      <a:pt x="36" y="34"/>
                    </a:lnTo>
                    <a:lnTo>
                      <a:pt x="36" y="34"/>
                    </a:lnTo>
                    <a:lnTo>
                      <a:pt x="36" y="34"/>
                    </a:lnTo>
                    <a:lnTo>
                      <a:pt x="36" y="23"/>
                    </a:lnTo>
                    <a:lnTo>
                      <a:pt x="36" y="23"/>
                    </a:lnTo>
                    <a:lnTo>
                      <a:pt x="44" y="23"/>
                    </a:lnTo>
                    <a:lnTo>
                      <a:pt x="44" y="23"/>
                    </a:lnTo>
                    <a:lnTo>
                      <a:pt x="44" y="23"/>
                    </a:lnTo>
                    <a:lnTo>
                      <a:pt x="44" y="23"/>
                    </a:lnTo>
                    <a:lnTo>
                      <a:pt x="53" y="23"/>
                    </a:lnTo>
                    <a:lnTo>
                      <a:pt x="53" y="23"/>
                    </a:lnTo>
                    <a:lnTo>
                      <a:pt x="53" y="23"/>
                    </a:lnTo>
                    <a:lnTo>
                      <a:pt x="53" y="23"/>
                    </a:lnTo>
                    <a:lnTo>
                      <a:pt x="53" y="23"/>
                    </a:lnTo>
                    <a:lnTo>
                      <a:pt x="62" y="11"/>
                    </a:lnTo>
                    <a:lnTo>
                      <a:pt x="53" y="0"/>
                    </a:lnTo>
                    <a:lnTo>
                      <a:pt x="53" y="0"/>
                    </a:lnTo>
                    <a:lnTo>
                      <a:pt x="53" y="0"/>
                    </a:lnTo>
                    <a:lnTo>
                      <a:pt x="53" y="0"/>
                    </a:lnTo>
                    <a:lnTo>
                      <a:pt x="44" y="11"/>
                    </a:lnTo>
                    <a:lnTo>
                      <a:pt x="44" y="11"/>
                    </a:lnTo>
                    <a:lnTo>
                      <a:pt x="44" y="11"/>
                    </a:lnTo>
                    <a:lnTo>
                      <a:pt x="36" y="11"/>
                    </a:lnTo>
                    <a:lnTo>
                      <a:pt x="36" y="11"/>
                    </a:lnTo>
                    <a:lnTo>
                      <a:pt x="36" y="11"/>
                    </a:lnTo>
                    <a:lnTo>
                      <a:pt x="36" y="11"/>
                    </a:lnTo>
                    <a:lnTo>
                      <a:pt x="27" y="11"/>
                    </a:lnTo>
                    <a:lnTo>
                      <a:pt x="27" y="23"/>
                    </a:lnTo>
                    <a:lnTo>
                      <a:pt x="27" y="23"/>
                    </a:lnTo>
                    <a:lnTo>
                      <a:pt x="27" y="23"/>
                    </a:lnTo>
                    <a:lnTo>
                      <a:pt x="18" y="23"/>
                    </a:lnTo>
                    <a:lnTo>
                      <a:pt x="18" y="23"/>
                    </a:lnTo>
                    <a:lnTo>
                      <a:pt x="18" y="23"/>
                    </a:lnTo>
                    <a:lnTo>
                      <a:pt x="18" y="34"/>
                    </a:lnTo>
                    <a:lnTo>
                      <a:pt x="18" y="34"/>
                    </a:lnTo>
                    <a:lnTo>
                      <a:pt x="9" y="34"/>
                    </a:lnTo>
                    <a:lnTo>
                      <a:pt x="9" y="34"/>
                    </a:lnTo>
                    <a:lnTo>
                      <a:pt x="9" y="34"/>
                    </a:lnTo>
                    <a:lnTo>
                      <a:pt x="9" y="45"/>
                    </a:lnTo>
                    <a:lnTo>
                      <a:pt x="9" y="45"/>
                    </a:lnTo>
                    <a:lnTo>
                      <a:pt x="9" y="45"/>
                    </a:lnTo>
                    <a:lnTo>
                      <a:pt x="0" y="45"/>
                    </a:lnTo>
                    <a:lnTo>
                      <a:pt x="0" y="57"/>
                    </a:lnTo>
                    <a:lnTo>
                      <a:pt x="0" y="57"/>
                    </a:lnTo>
                    <a:lnTo>
                      <a:pt x="0" y="57"/>
                    </a:lnTo>
                    <a:lnTo>
                      <a:pt x="0" y="68"/>
                    </a:lnTo>
                    <a:lnTo>
                      <a:pt x="0" y="68"/>
                    </a:lnTo>
                    <a:lnTo>
                      <a:pt x="0" y="68"/>
                    </a:lnTo>
                    <a:lnTo>
                      <a:pt x="9" y="68"/>
                    </a:lnTo>
                    <a:lnTo>
                      <a:pt x="0" y="68"/>
                    </a:lnTo>
                    <a:lnTo>
                      <a:pt x="0" y="68"/>
                    </a:lnTo>
                    <a:lnTo>
                      <a:pt x="0" y="68"/>
                    </a:lnTo>
                    <a:lnTo>
                      <a:pt x="0" y="68"/>
                    </a:lnTo>
                    <a:lnTo>
                      <a:pt x="0" y="68"/>
                    </a:lnTo>
                    <a:lnTo>
                      <a:pt x="0" y="68"/>
                    </a:lnTo>
                    <a:lnTo>
                      <a:pt x="0" y="79"/>
                    </a:lnTo>
                    <a:lnTo>
                      <a:pt x="0" y="79"/>
                    </a:lnTo>
                    <a:lnTo>
                      <a:pt x="0" y="79"/>
                    </a:lnTo>
                    <a:lnTo>
                      <a:pt x="0" y="79"/>
                    </a:lnTo>
                    <a:lnTo>
                      <a:pt x="0" y="79"/>
                    </a:lnTo>
                    <a:lnTo>
                      <a:pt x="0" y="79"/>
                    </a:lnTo>
                    <a:lnTo>
                      <a:pt x="0" y="79"/>
                    </a:lnTo>
                    <a:lnTo>
                      <a:pt x="0" y="79"/>
                    </a:lnTo>
                    <a:lnTo>
                      <a:pt x="0" y="79"/>
                    </a:lnTo>
                    <a:lnTo>
                      <a:pt x="0" y="79"/>
                    </a:lnTo>
                    <a:lnTo>
                      <a:pt x="0" y="79"/>
                    </a:lnTo>
                    <a:lnTo>
                      <a:pt x="9" y="79"/>
                    </a:lnTo>
                    <a:lnTo>
                      <a:pt x="9" y="79"/>
                    </a:lnTo>
                    <a:lnTo>
                      <a:pt x="9" y="79"/>
                    </a:lnTo>
                    <a:lnTo>
                      <a:pt x="9" y="79"/>
                    </a:lnTo>
                    <a:lnTo>
                      <a:pt x="9" y="79"/>
                    </a:lnTo>
                    <a:lnTo>
                      <a:pt x="9" y="79"/>
                    </a:lnTo>
                    <a:lnTo>
                      <a:pt x="9" y="79"/>
                    </a:lnTo>
                    <a:lnTo>
                      <a:pt x="9" y="79"/>
                    </a:lnTo>
                    <a:lnTo>
                      <a:pt x="9" y="79"/>
                    </a:lnTo>
                    <a:lnTo>
                      <a:pt x="9" y="79"/>
                    </a:lnTo>
                    <a:lnTo>
                      <a:pt x="9" y="79"/>
                    </a:lnTo>
                    <a:lnTo>
                      <a:pt x="9" y="79"/>
                    </a:lnTo>
                    <a:lnTo>
                      <a:pt x="9" y="79"/>
                    </a:lnTo>
                    <a:lnTo>
                      <a:pt x="9" y="68"/>
                    </a:lnTo>
                    <a:lnTo>
                      <a:pt x="9" y="68"/>
                    </a:lnTo>
                    <a:lnTo>
                      <a:pt x="9" y="68"/>
                    </a:lnTo>
                    <a:lnTo>
                      <a:pt x="0" y="68"/>
                    </a:lnTo>
                    <a:close/>
                  </a:path>
                </a:pathLst>
              </a:custGeom>
              <a:solidFill>
                <a:srgbClr val="000000"/>
              </a:solidFill>
              <a:ln w="9525">
                <a:noFill/>
                <a:round/>
                <a:headEnd/>
                <a:tailEnd/>
              </a:ln>
            </p:spPr>
            <p:txBody>
              <a:bodyPr/>
              <a:lstStyle/>
              <a:p>
                <a:endParaRPr lang="en-US"/>
              </a:p>
            </p:txBody>
          </p:sp>
          <p:sp>
            <p:nvSpPr>
              <p:cNvPr id="188476" name="Freeform 60"/>
              <p:cNvSpPr>
                <a:spLocks/>
              </p:cNvSpPr>
              <p:nvPr/>
            </p:nvSpPr>
            <p:spPr bwMode="auto">
              <a:xfrm>
                <a:off x="287" y="1582"/>
                <a:ext cx="18" cy="34"/>
              </a:xfrm>
              <a:custGeom>
                <a:avLst/>
                <a:gdLst/>
                <a:ahLst/>
                <a:cxnLst>
                  <a:cxn ang="0">
                    <a:pos x="9" y="11"/>
                  </a:cxn>
                  <a:cxn ang="0">
                    <a:pos x="9" y="11"/>
                  </a:cxn>
                  <a:cxn ang="0">
                    <a:pos x="9" y="11"/>
                  </a:cxn>
                  <a:cxn ang="0">
                    <a:pos x="9" y="11"/>
                  </a:cxn>
                  <a:cxn ang="0">
                    <a:pos x="9" y="11"/>
                  </a:cxn>
                  <a:cxn ang="0">
                    <a:pos x="0" y="11"/>
                  </a:cxn>
                  <a:cxn ang="0">
                    <a:pos x="0" y="23"/>
                  </a:cxn>
                  <a:cxn ang="0">
                    <a:pos x="0" y="23"/>
                  </a:cxn>
                  <a:cxn ang="0">
                    <a:pos x="0" y="23"/>
                  </a:cxn>
                  <a:cxn ang="0">
                    <a:pos x="0" y="23"/>
                  </a:cxn>
                  <a:cxn ang="0">
                    <a:pos x="0" y="23"/>
                  </a:cxn>
                  <a:cxn ang="0">
                    <a:pos x="0" y="23"/>
                  </a:cxn>
                  <a:cxn ang="0">
                    <a:pos x="0" y="34"/>
                  </a:cxn>
                  <a:cxn ang="0">
                    <a:pos x="0" y="34"/>
                  </a:cxn>
                  <a:cxn ang="0">
                    <a:pos x="0" y="34"/>
                  </a:cxn>
                  <a:cxn ang="0">
                    <a:pos x="0" y="34"/>
                  </a:cxn>
                  <a:cxn ang="0">
                    <a:pos x="0" y="34"/>
                  </a:cxn>
                  <a:cxn ang="0">
                    <a:pos x="9" y="34"/>
                  </a:cxn>
                  <a:cxn ang="0">
                    <a:pos x="9" y="34"/>
                  </a:cxn>
                  <a:cxn ang="0">
                    <a:pos x="9" y="34"/>
                  </a:cxn>
                  <a:cxn ang="0">
                    <a:pos x="9" y="34"/>
                  </a:cxn>
                  <a:cxn ang="0">
                    <a:pos x="9" y="34"/>
                  </a:cxn>
                  <a:cxn ang="0">
                    <a:pos x="9" y="34"/>
                  </a:cxn>
                  <a:cxn ang="0">
                    <a:pos x="18" y="34"/>
                  </a:cxn>
                  <a:cxn ang="0">
                    <a:pos x="18" y="23"/>
                  </a:cxn>
                  <a:cxn ang="0">
                    <a:pos x="18" y="23"/>
                  </a:cxn>
                  <a:cxn ang="0">
                    <a:pos x="18" y="23"/>
                  </a:cxn>
                  <a:cxn ang="0">
                    <a:pos x="18" y="23"/>
                  </a:cxn>
                  <a:cxn ang="0">
                    <a:pos x="18" y="23"/>
                  </a:cxn>
                  <a:cxn ang="0">
                    <a:pos x="18" y="23"/>
                  </a:cxn>
                  <a:cxn ang="0">
                    <a:pos x="18" y="23"/>
                  </a:cxn>
                  <a:cxn ang="0">
                    <a:pos x="18" y="23"/>
                  </a:cxn>
                  <a:cxn ang="0">
                    <a:pos x="18" y="11"/>
                  </a:cxn>
                  <a:cxn ang="0">
                    <a:pos x="18" y="0"/>
                  </a:cxn>
                  <a:cxn ang="0">
                    <a:pos x="18" y="11"/>
                  </a:cxn>
                  <a:cxn ang="0">
                    <a:pos x="18" y="11"/>
                  </a:cxn>
                  <a:cxn ang="0">
                    <a:pos x="18" y="11"/>
                  </a:cxn>
                  <a:cxn ang="0">
                    <a:pos x="18" y="11"/>
                  </a:cxn>
                  <a:cxn ang="0">
                    <a:pos x="18" y="11"/>
                  </a:cxn>
                  <a:cxn ang="0">
                    <a:pos x="18" y="11"/>
                  </a:cxn>
                  <a:cxn ang="0">
                    <a:pos x="18" y="11"/>
                  </a:cxn>
                  <a:cxn ang="0">
                    <a:pos x="18" y="11"/>
                  </a:cxn>
                  <a:cxn ang="0">
                    <a:pos x="18" y="0"/>
                  </a:cxn>
                  <a:cxn ang="0">
                    <a:pos x="18" y="0"/>
                  </a:cxn>
                  <a:cxn ang="0">
                    <a:pos x="18" y="0"/>
                  </a:cxn>
                  <a:cxn ang="0">
                    <a:pos x="9" y="0"/>
                  </a:cxn>
                  <a:cxn ang="0">
                    <a:pos x="9" y="0"/>
                  </a:cxn>
                  <a:cxn ang="0">
                    <a:pos x="9" y="0"/>
                  </a:cxn>
                  <a:cxn ang="0">
                    <a:pos x="9" y="11"/>
                  </a:cxn>
                  <a:cxn ang="0">
                    <a:pos x="9" y="11"/>
                  </a:cxn>
                  <a:cxn ang="0">
                    <a:pos x="18" y="23"/>
                  </a:cxn>
                </a:cxnLst>
                <a:rect l="0" t="0" r="r" b="b"/>
                <a:pathLst>
                  <a:path w="18" h="34">
                    <a:moveTo>
                      <a:pt x="18" y="23"/>
                    </a:moveTo>
                    <a:lnTo>
                      <a:pt x="9" y="11"/>
                    </a:lnTo>
                    <a:lnTo>
                      <a:pt x="9" y="11"/>
                    </a:lnTo>
                    <a:lnTo>
                      <a:pt x="9" y="11"/>
                    </a:lnTo>
                    <a:lnTo>
                      <a:pt x="9" y="11"/>
                    </a:lnTo>
                    <a:lnTo>
                      <a:pt x="9" y="11"/>
                    </a:lnTo>
                    <a:lnTo>
                      <a:pt x="9" y="11"/>
                    </a:lnTo>
                    <a:lnTo>
                      <a:pt x="9" y="11"/>
                    </a:lnTo>
                    <a:lnTo>
                      <a:pt x="9" y="11"/>
                    </a:lnTo>
                    <a:lnTo>
                      <a:pt x="9" y="11"/>
                    </a:lnTo>
                    <a:lnTo>
                      <a:pt x="0" y="11"/>
                    </a:lnTo>
                    <a:lnTo>
                      <a:pt x="0" y="11"/>
                    </a:lnTo>
                    <a:lnTo>
                      <a:pt x="0" y="23"/>
                    </a:lnTo>
                    <a:lnTo>
                      <a:pt x="0" y="23"/>
                    </a:lnTo>
                    <a:lnTo>
                      <a:pt x="0" y="23"/>
                    </a:lnTo>
                    <a:lnTo>
                      <a:pt x="0" y="23"/>
                    </a:lnTo>
                    <a:lnTo>
                      <a:pt x="0" y="23"/>
                    </a:lnTo>
                    <a:lnTo>
                      <a:pt x="0" y="23"/>
                    </a:lnTo>
                    <a:lnTo>
                      <a:pt x="0" y="23"/>
                    </a:lnTo>
                    <a:lnTo>
                      <a:pt x="0" y="23"/>
                    </a:lnTo>
                    <a:lnTo>
                      <a:pt x="0" y="23"/>
                    </a:lnTo>
                    <a:lnTo>
                      <a:pt x="0" y="23"/>
                    </a:lnTo>
                    <a:lnTo>
                      <a:pt x="0" y="23"/>
                    </a:lnTo>
                    <a:lnTo>
                      <a:pt x="0" y="23"/>
                    </a:lnTo>
                    <a:lnTo>
                      <a:pt x="0" y="23"/>
                    </a:lnTo>
                    <a:lnTo>
                      <a:pt x="0" y="34"/>
                    </a:lnTo>
                    <a:lnTo>
                      <a:pt x="0" y="34"/>
                    </a:lnTo>
                    <a:lnTo>
                      <a:pt x="0" y="34"/>
                    </a:lnTo>
                    <a:lnTo>
                      <a:pt x="0" y="34"/>
                    </a:lnTo>
                    <a:lnTo>
                      <a:pt x="0" y="34"/>
                    </a:lnTo>
                    <a:lnTo>
                      <a:pt x="0" y="34"/>
                    </a:lnTo>
                    <a:lnTo>
                      <a:pt x="0" y="34"/>
                    </a:lnTo>
                    <a:lnTo>
                      <a:pt x="0" y="34"/>
                    </a:lnTo>
                    <a:lnTo>
                      <a:pt x="0" y="34"/>
                    </a:lnTo>
                    <a:lnTo>
                      <a:pt x="9" y="34"/>
                    </a:lnTo>
                    <a:lnTo>
                      <a:pt x="9" y="34"/>
                    </a:lnTo>
                    <a:lnTo>
                      <a:pt x="9" y="34"/>
                    </a:lnTo>
                    <a:lnTo>
                      <a:pt x="9" y="34"/>
                    </a:lnTo>
                    <a:lnTo>
                      <a:pt x="9" y="34"/>
                    </a:lnTo>
                    <a:lnTo>
                      <a:pt x="9" y="34"/>
                    </a:lnTo>
                    <a:lnTo>
                      <a:pt x="9" y="34"/>
                    </a:lnTo>
                    <a:lnTo>
                      <a:pt x="9" y="34"/>
                    </a:lnTo>
                    <a:lnTo>
                      <a:pt x="9" y="34"/>
                    </a:lnTo>
                    <a:lnTo>
                      <a:pt x="9" y="34"/>
                    </a:lnTo>
                    <a:lnTo>
                      <a:pt x="9" y="34"/>
                    </a:lnTo>
                    <a:lnTo>
                      <a:pt x="9" y="34"/>
                    </a:lnTo>
                    <a:lnTo>
                      <a:pt x="18" y="34"/>
                    </a:lnTo>
                    <a:lnTo>
                      <a:pt x="18" y="34"/>
                    </a:lnTo>
                    <a:lnTo>
                      <a:pt x="18" y="23"/>
                    </a:lnTo>
                    <a:lnTo>
                      <a:pt x="18" y="23"/>
                    </a:lnTo>
                    <a:lnTo>
                      <a:pt x="18" y="23"/>
                    </a:lnTo>
                    <a:lnTo>
                      <a:pt x="18" y="23"/>
                    </a:lnTo>
                    <a:lnTo>
                      <a:pt x="18" y="23"/>
                    </a:lnTo>
                    <a:lnTo>
                      <a:pt x="18" y="23"/>
                    </a:lnTo>
                    <a:lnTo>
                      <a:pt x="18" y="23"/>
                    </a:lnTo>
                    <a:lnTo>
                      <a:pt x="18" y="23"/>
                    </a:lnTo>
                    <a:lnTo>
                      <a:pt x="18" y="23"/>
                    </a:lnTo>
                    <a:lnTo>
                      <a:pt x="18" y="23"/>
                    </a:lnTo>
                    <a:lnTo>
                      <a:pt x="18" y="23"/>
                    </a:lnTo>
                    <a:lnTo>
                      <a:pt x="18" y="23"/>
                    </a:lnTo>
                    <a:lnTo>
                      <a:pt x="18" y="23"/>
                    </a:lnTo>
                    <a:lnTo>
                      <a:pt x="18" y="23"/>
                    </a:lnTo>
                    <a:lnTo>
                      <a:pt x="18" y="23"/>
                    </a:lnTo>
                    <a:lnTo>
                      <a:pt x="18" y="23"/>
                    </a:lnTo>
                    <a:lnTo>
                      <a:pt x="18" y="11"/>
                    </a:lnTo>
                    <a:lnTo>
                      <a:pt x="18" y="11"/>
                    </a:lnTo>
                    <a:lnTo>
                      <a:pt x="18" y="11"/>
                    </a:lnTo>
                    <a:lnTo>
                      <a:pt x="18" y="0"/>
                    </a:lnTo>
                    <a:lnTo>
                      <a:pt x="18" y="11"/>
                    </a:lnTo>
                    <a:lnTo>
                      <a:pt x="18" y="11"/>
                    </a:lnTo>
                    <a:lnTo>
                      <a:pt x="18" y="11"/>
                    </a:lnTo>
                    <a:lnTo>
                      <a:pt x="18" y="11"/>
                    </a:lnTo>
                    <a:lnTo>
                      <a:pt x="18" y="11"/>
                    </a:lnTo>
                    <a:lnTo>
                      <a:pt x="18" y="11"/>
                    </a:lnTo>
                    <a:lnTo>
                      <a:pt x="18" y="11"/>
                    </a:lnTo>
                    <a:lnTo>
                      <a:pt x="18" y="11"/>
                    </a:lnTo>
                    <a:lnTo>
                      <a:pt x="18" y="11"/>
                    </a:lnTo>
                    <a:lnTo>
                      <a:pt x="18" y="11"/>
                    </a:lnTo>
                    <a:lnTo>
                      <a:pt x="18" y="11"/>
                    </a:lnTo>
                    <a:lnTo>
                      <a:pt x="18" y="11"/>
                    </a:lnTo>
                    <a:lnTo>
                      <a:pt x="18" y="11"/>
                    </a:lnTo>
                    <a:lnTo>
                      <a:pt x="18" y="11"/>
                    </a:lnTo>
                    <a:lnTo>
                      <a:pt x="18" y="11"/>
                    </a:lnTo>
                    <a:lnTo>
                      <a:pt x="18" y="11"/>
                    </a:lnTo>
                    <a:lnTo>
                      <a:pt x="18" y="11"/>
                    </a:lnTo>
                    <a:lnTo>
                      <a:pt x="18" y="0"/>
                    </a:lnTo>
                    <a:lnTo>
                      <a:pt x="18" y="0"/>
                    </a:lnTo>
                    <a:lnTo>
                      <a:pt x="18" y="0"/>
                    </a:lnTo>
                    <a:lnTo>
                      <a:pt x="18" y="0"/>
                    </a:lnTo>
                    <a:lnTo>
                      <a:pt x="18" y="0"/>
                    </a:lnTo>
                    <a:lnTo>
                      <a:pt x="18" y="0"/>
                    </a:lnTo>
                    <a:lnTo>
                      <a:pt x="9" y="0"/>
                    </a:lnTo>
                    <a:lnTo>
                      <a:pt x="9" y="0"/>
                    </a:lnTo>
                    <a:lnTo>
                      <a:pt x="9" y="0"/>
                    </a:lnTo>
                    <a:lnTo>
                      <a:pt x="9" y="0"/>
                    </a:lnTo>
                    <a:lnTo>
                      <a:pt x="9" y="0"/>
                    </a:lnTo>
                    <a:lnTo>
                      <a:pt x="9" y="0"/>
                    </a:lnTo>
                    <a:lnTo>
                      <a:pt x="9" y="11"/>
                    </a:lnTo>
                    <a:lnTo>
                      <a:pt x="9" y="11"/>
                    </a:lnTo>
                    <a:lnTo>
                      <a:pt x="9" y="11"/>
                    </a:lnTo>
                    <a:lnTo>
                      <a:pt x="9" y="11"/>
                    </a:lnTo>
                    <a:lnTo>
                      <a:pt x="18" y="23"/>
                    </a:lnTo>
                    <a:close/>
                  </a:path>
                </a:pathLst>
              </a:custGeom>
              <a:solidFill>
                <a:srgbClr val="000000"/>
              </a:solidFill>
              <a:ln w="9525">
                <a:noFill/>
                <a:round/>
                <a:headEnd/>
                <a:tailEnd/>
              </a:ln>
            </p:spPr>
            <p:txBody>
              <a:bodyPr/>
              <a:lstStyle/>
              <a:p>
                <a:endParaRPr lang="en-US"/>
              </a:p>
            </p:txBody>
          </p:sp>
          <p:sp>
            <p:nvSpPr>
              <p:cNvPr id="188477" name="Freeform 61"/>
              <p:cNvSpPr>
                <a:spLocks/>
              </p:cNvSpPr>
              <p:nvPr/>
            </p:nvSpPr>
            <p:spPr bwMode="auto">
              <a:xfrm>
                <a:off x="215" y="1582"/>
                <a:ext cx="90" cy="102"/>
              </a:xfrm>
              <a:custGeom>
                <a:avLst/>
                <a:gdLst/>
                <a:ahLst/>
                <a:cxnLst>
                  <a:cxn ang="0">
                    <a:pos x="9" y="102"/>
                  </a:cxn>
                  <a:cxn ang="0">
                    <a:pos x="9" y="91"/>
                  </a:cxn>
                  <a:cxn ang="0">
                    <a:pos x="18" y="79"/>
                  </a:cxn>
                  <a:cxn ang="0">
                    <a:pos x="18" y="79"/>
                  </a:cxn>
                  <a:cxn ang="0">
                    <a:pos x="18" y="68"/>
                  </a:cxn>
                  <a:cxn ang="0">
                    <a:pos x="18" y="57"/>
                  </a:cxn>
                  <a:cxn ang="0">
                    <a:pos x="27" y="57"/>
                  </a:cxn>
                  <a:cxn ang="0">
                    <a:pos x="27" y="45"/>
                  </a:cxn>
                  <a:cxn ang="0">
                    <a:pos x="36" y="45"/>
                  </a:cxn>
                  <a:cxn ang="0">
                    <a:pos x="36" y="34"/>
                  </a:cxn>
                  <a:cxn ang="0">
                    <a:pos x="45" y="34"/>
                  </a:cxn>
                  <a:cxn ang="0">
                    <a:pos x="54" y="34"/>
                  </a:cxn>
                  <a:cxn ang="0">
                    <a:pos x="54" y="23"/>
                  </a:cxn>
                  <a:cxn ang="0">
                    <a:pos x="63" y="23"/>
                  </a:cxn>
                  <a:cxn ang="0">
                    <a:pos x="72" y="23"/>
                  </a:cxn>
                  <a:cxn ang="0">
                    <a:pos x="81" y="23"/>
                  </a:cxn>
                  <a:cxn ang="0">
                    <a:pos x="90" y="23"/>
                  </a:cxn>
                  <a:cxn ang="0">
                    <a:pos x="81" y="0"/>
                  </a:cxn>
                  <a:cxn ang="0">
                    <a:pos x="72" y="0"/>
                  </a:cxn>
                  <a:cxn ang="0">
                    <a:pos x="63" y="11"/>
                  </a:cxn>
                  <a:cxn ang="0">
                    <a:pos x="54" y="11"/>
                  </a:cxn>
                  <a:cxn ang="0">
                    <a:pos x="45" y="11"/>
                  </a:cxn>
                  <a:cxn ang="0">
                    <a:pos x="45" y="23"/>
                  </a:cxn>
                  <a:cxn ang="0">
                    <a:pos x="36" y="23"/>
                  </a:cxn>
                  <a:cxn ang="0">
                    <a:pos x="27" y="34"/>
                  </a:cxn>
                  <a:cxn ang="0">
                    <a:pos x="18" y="34"/>
                  </a:cxn>
                  <a:cxn ang="0">
                    <a:pos x="18" y="45"/>
                  </a:cxn>
                  <a:cxn ang="0">
                    <a:pos x="9" y="45"/>
                  </a:cxn>
                  <a:cxn ang="0">
                    <a:pos x="9" y="57"/>
                  </a:cxn>
                  <a:cxn ang="0">
                    <a:pos x="9" y="68"/>
                  </a:cxn>
                  <a:cxn ang="0">
                    <a:pos x="0" y="79"/>
                  </a:cxn>
                  <a:cxn ang="0">
                    <a:pos x="0" y="79"/>
                  </a:cxn>
                  <a:cxn ang="0">
                    <a:pos x="0" y="91"/>
                  </a:cxn>
                  <a:cxn ang="0">
                    <a:pos x="0" y="102"/>
                  </a:cxn>
                  <a:cxn ang="0">
                    <a:pos x="0" y="102"/>
                  </a:cxn>
                  <a:cxn ang="0">
                    <a:pos x="0" y="102"/>
                  </a:cxn>
                  <a:cxn ang="0">
                    <a:pos x="0" y="102"/>
                  </a:cxn>
                  <a:cxn ang="0">
                    <a:pos x="0" y="102"/>
                  </a:cxn>
                  <a:cxn ang="0">
                    <a:pos x="0" y="102"/>
                  </a:cxn>
                  <a:cxn ang="0">
                    <a:pos x="0" y="102"/>
                  </a:cxn>
                  <a:cxn ang="0">
                    <a:pos x="9" y="102"/>
                  </a:cxn>
                  <a:cxn ang="0">
                    <a:pos x="9" y="102"/>
                  </a:cxn>
                  <a:cxn ang="0">
                    <a:pos x="9" y="102"/>
                  </a:cxn>
                  <a:cxn ang="0">
                    <a:pos x="9" y="102"/>
                  </a:cxn>
                  <a:cxn ang="0">
                    <a:pos x="9" y="102"/>
                  </a:cxn>
                  <a:cxn ang="0">
                    <a:pos x="9" y="102"/>
                  </a:cxn>
                  <a:cxn ang="0">
                    <a:pos x="9" y="102"/>
                  </a:cxn>
                  <a:cxn ang="0">
                    <a:pos x="9" y="102"/>
                  </a:cxn>
                  <a:cxn ang="0">
                    <a:pos x="9" y="102"/>
                  </a:cxn>
                  <a:cxn ang="0">
                    <a:pos x="9" y="102"/>
                  </a:cxn>
                  <a:cxn ang="0">
                    <a:pos x="9" y="102"/>
                  </a:cxn>
                </a:cxnLst>
                <a:rect l="0" t="0" r="r" b="b"/>
                <a:pathLst>
                  <a:path w="90" h="102">
                    <a:moveTo>
                      <a:pt x="9" y="102"/>
                    </a:moveTo>
                    <a:lnTo>
                      <a:pt x="9" y="102"/>
                    </a:lnTo>
                    <a:lnTo>
                      <a:pt x="9" y="91"/>
                    </a:lnTo>
                    <a:lnTo>
                      <a:pt x="9" y="91"/>
                    </a:lnTo>
                    <a:lnTo>
                      <a:pt x="9" y="91"/>
                    </a:lnTo>
                    <a:lnTo>
                      <a:pt x="18" y="79"/>
                    </a:lnTo>
                    <a:lnTo>
                      <a:pt x="18" y="79"/>
                    </a:lnTo>
                    <a:lnTo>
                      <a:pt x="18" y="79"/>
                    </a:lnTo>
                    <a:lnTo>
                      <a:pt x="18" y="68"/>
                    </a:lnTo>
                    <a:lnTo>
                      <a:pt x="18" y="68"/>
                    </a:lnTo>
                    <a:lnTo>
                      <a:pt x="18" y="68"/>
                    </a:lnTo>
                    <a:lnTo>
                      <a:pt x="18" y="57"/>
                    </a:lnTo>
                    <a:lnTo>
                      <a:pt x="27" y="57"/>
                    </a:lnTo>
                    <a:lnTo>
                      <a:pt x="27" y="57"/>
                    </a:lnTo>
                    <a:lnTo>
                      <a:pt x="27" y="57"/>
                    </a:lnTo>
                    <a:lnTo>
                      <a:pt x="27" y="45"/>
                    </a:lnTo>
                    <a:lnTo>
                      <a:pt x="36" y="45"/>
                    </a:lnTo>
                    <a:lnTo>
                      <a:pt x="36" y="45"/>
                    </a:lnTo>
                    <a:lnTo>
                      <a:pt x="36" y="45"/>
                    </a:lnTo>
                    <a:lnTo>
                      <a:pt x="36" y="34"/>
                    </a:lnTo>
                    <a:lnTo>
                      <a:pt x="45" y="34"/>
                    </a:lnTo>
                    <a:lnTo>
                      <a:pt x="45" y="34"/>
                    </a:lnTo>
                    <a:lnTo>
                      <a:pt x="45" y="34"/>
                    </a:lnTo>
                    <a:lnTo>
                      <a:pt x="54" y="34"/>
                    </a:lnTo>
                    <a:lnTo>
                      <a:pt x="54" y="23"/>
                    </a:lnTo>
                    <a:lnTo>
                      <a:pt x="54" y="23"/>
                    </a:lnTo>
                    <a:lnTo>
                      <a:pt x="63" y="23"/>
                    </a:lnTo>
                    <a:lnTo>
                      <a:pt x="63" y="23"/>
                    </a:lnTo>
                    <a:lnTo>
                      <a:pt x="72" y="23"/>
                    </a:lnTo>
                    <a:lnTo>
                      <a:pt x="72" y="23"/>
                    </a:lnTo>
                    <a:lnTo>
                      <a:pt x="72" y="23"/>
                    </a:lnTo>
                    <a:lnTo>
                      <a:pt x="81" y="23"/>
                    </a:lnTo>
                    <a:lnTo>
                      <a:pt x="81" y="23"/>
                    </a:lnTo>
                    <a:lnTo>
                      <a:pt x="90" y="23"/>
                    </a:lnTo>
                    <a:lnTo>
                      <a:pt x="90" y="0"/>
                    </a:lnTo>
                    <a:lnTo>
                      <a:pt x="81" y="0"/>
                    </a:lnTo>
                    <a:lnTo>
                      <a:pt x="81" y="0"/>
                    </a:lnTo>
                    <a:lnTo>
                      <a:pt x="72" y="0"/>
                    </a:lnTo>
                    <a:lnTo>
                      <a:pt x="72" y="11"/>
                    </a:lnTo>
                    <a:lnTo>
                      <a:pt x="63" y="11"/>
                    </a:lnTo>
                    <a:lnTo>
                      <a:pt x="63" y="11"/>
                    </a:lnTo>
                    <a:lnTo>
                      <a:pt x="54" y="11"/>
                    </a:lnTo>
                    <a:lnTo>
                      <a:pt x="54" y="11"/>
                    </a:lnTo>
                    <a:lnTo>
                      <a:pt x="45" y="11"/>
                    </a:lnTo>
                    <a:lnTo>
                      <a:pt x="45" y="11"/>
                    </a:lnTo>
                    <a:lnTo>
                      <a:pt x="45" y="23"/>
                    </a:lnTo>
                    <a:lnTo>
                      <a:pt x="36" y="23"/>
                    </a:lnTo>
                    <a:lnTo>
                      <a:pt x="36" y="23"/>
                    </a:lnTo>
                    <a:lnTo>
                      <a:pt x="36" y="23"/>
                    </a:lnTo>
                    <a:lnTo>
                      <a:pt x="27" y="34"/>
                    </a:lnTo>
                    <a:lnTo>
                      <a:pt x="27" y="34"/>
                    </a:lnTo>
                    <a:lnTo>
                      <a:pt x="18" y="34"/>
                    </a:lnTo>
                    <a:lnTo>
                      <a:pt x="18" y="34"/>
                    </a:lnTo>
                    <a:lnTo>
                      <a:pt x="18" y="45"/>
                    </a:lnTo>
                    <a:lnTo>
                      <a:pt x="18" y="45"/>
                    </a:lnTo>
                    <a:lnTo>
                      <a:pt x="9" y="45"/>
                    </a:lnTo>
                    <a:lnTo>
                      <a:pt x="9" y="57"/>
                    </a:lnTo>
                    <a:lnTo>
                      <a:pt x="9" y="57"/>
                    </a:lnTo>
                    <a:lnTo>
                      <a:pt x="9" y="68"/>
                    </a:lnTo>
                    <a:lnTo>
                      <a:pt x="9" y="68"/>
                    </a:lnTo>
                    <a:lnTo>
                      <a:pt x="0" y="68"/>
                    </a:lnTo>
                    <a:lnTo>
                      <a:pt x="0" y="79"/>
                    </a:lnTo>
                    <a:lnTo>
                      <a:pt x="0" y="79"/>
                    </a:lnTo>
                    <a:lnTo>
                      <a:pt x="0" y="79"/>
                    </a:lnTo>
                    <a:lnTo>
                      <a:pt x="0" y="91"/>
                    </a:lnTo>
                    <a:lnTo>
                      <a:pt x="0" y="91"/>
                    </a:lnTo>
                    <a:lnTo>
                      <a:pt x="0" y="102"/>
                    </a:lnTo>
                    <a:lnTo>
                      <a:pt x="0" y="102"/>
                    </a:lnTo>
                    <a:lnTo>
                      <a:pt x="0" y="102"/>
                    </a:lnTo>
                    <a:lnTo>
                      <a:pt x="0" y="102"/>
                    </a:lnTo>
                    <a:lnTo>
                      <a:pt x="0" y="102"/>
                    </a:lnTo>
                    <a:lnTo>
                      <a:pt x="0" y="102"/>
                    </a:lnTo>
                    <a:lnTo>
                      <a:pt x="0" y="102"/>
                    </a:lnTo>
                    <a:lnTo>
                      <a:pt x="0" y="102"/>
                    </a:lnTo>
                    <a:lnTo>
                      <a:pt x="0" y="102"/>
                    </a:lnTo>
                    <a:lnTo>
                      <a:pt x="0" y="102"/>
                    </a:lnTo>
                    <a:lnTo>
                      <a:pt x="0" y="102"/>
                    </a:lnTo>
                    <a:lnTo>
                      <a:pt x="0" y="102"/>
                    </a:lnTo>
                    <a:lnTo>
                      <a:pt x="0" y="102"/>
                    </a:lnTo>
                    <a:lnTo>
                      <a:pt x="0" y="102"/>
                    </a:lnTo>
                    <a:lnTo>
                      <a:pt x="0" y="102"/>
                    </a:lnTo>
                    <a:lnTo>
                      <a:pt x="9" y="102"/>
                    </a:lnTo>
                    <a:lnTo>
                      <a:pt x="9" y="102"/>
                    </a:lnTo>
                    <a:lnTo>
                      <a:pt x="9" y="102"/>
                    </a:lnTo>
                    <a:lnTo>
                      <a:pt x="9" y="102"/>
                    </a:lnTo>
                    <a:lnTo>
                      <a:pt x="9" y="102"/>
                    </a:lnTo>
                    <a:lnTo>
                      <a:pt x="9" y="102"/>
                    </a:lnTo>
                    <a:lnTo>
                      <a:pt x="9" y="102"/>
                    </a:lnTo>
                    <a:lnTo>
                      <a:pt x="9" y="102"/>
                    </a:lnTo>
                    <a:lnTo>
                      <a:pt x="9" y="102"/>
                    </a:lnTo>
                    <a:lnTo>
                      <a:pt x="9" y="102"/>
                    </a:lnTo>
                    <a:lnTo>
                      <a:pt x="9" y="102"/>
                    </a:lnTo>
                    <a:lnTo>
                      <a:pt x="9" y="102"/>
                    </a:lnTo>
                    <a:lnTo>
                      <a:pt x="9" y="102"/>
                    </a:lnTo>
                    <a:lnTo>
                      <a:pt x="9" y="102"/>
                    </a:lnTo>
                    <a:lnTo>
                      <a:pt x="9" y="102"/>
                    </a:lnTo>
                    <a:lnTo>
                      <a:pt x="9" y="102"/>
                    </a:lnTo>
                    <a:lnTo>
                      <a:pt x="9" y="102"/>
                    </a:lnTo>
                    <a:lnTo>
                      <a:pt x="9" y="102"/>
                    </a:lnTo>
                    <a:lnTo>
                      <a:pt x="9" y="102"/>
                    </a:lnTo>
                    <a:lnTo>
                      <a:pt x="9" y="102"/>
                    </a:lnTo>
                    <a:lnTo>
                      <a:pt x="9" y="102"/>
                    </a:lnTo>
                    <a:close/>
                  </a:path>
                </a:pathLst>
              </a:custGeom>
              <a:solidFill>
                <a:srgbClr val="000000"/>
              </a:solidFill>
              <a:ln w="9525">
                <a:noFill/>
                <a:round/>
                <a:headEnd/>
                <a:tailEnd/>
              </a:ln>
            </p:spPr>
            <p:txBody>
              <a:bodyPr/>
              <a:lstStyle/>
              <a:p>
                <a:endParaRPr lang="en-US"/>
              </a:p>
            </p:txBody>
          </p:sp>
          <p:sp>
            <p:nvSpPr>
              <p:cNvPr id="188478" name="Freeform 62"/>
              <p:cNvSpPr>
                <a:spLocks/>
              </p:cNvSpPr>
              <p:nvPr/>
            </p:nvSpPr>
            <p:spPr bwMode="auto">
              <a:xfrm>
                <a:off x="215" y="1684"/>
                <a:ext cx="90" cy="91"/>
              </a:xfrm>
              <a:custGeom>
                <a:avLst/>
                <a:gdLst/>
                <a:ahLst/>
                <a:cxnLst>
                  <a:cxn ang="0">
                    <a:pos x="81" y="79"/>
                  </a:cxn>
                  <a:cxn ang="0">
                    <a:pos x="72" y="79"/>
                  </a:cxn>
                  <a:cxn ang="0">
                    <a:pos x="63" y="79"/>
                  </a:cxn>
                  <a:cxn ang="0">
                    <a:pos x="63" y="68"/>
                  </a:cxn>
                  <a:cxn ang="0">
                    <a:pos x="54" y="68"/>
                  </a:cxn>
                  <a:cxn ang="0">
                    <a:pos x="45" y="68"/>
                  </a:cxn>
                  <a:cxn ang="0">
                    <a:pos x="45" y="57"/>
                  </a:cxn>
                  <a:cxn ang="0">
                    <a:pos x="36" y="57"/>
                  </a:cxn>
                  <a:cxn ang="0">
                    <a:pos x="27" y="45"/>
                  </a:cxn>
                  <a:cxn ang="0">
                    <a:pos x="27" y="45"/>
                  </a:cxn>
                  <a:cxn ang="0">
                    <a:pos x="27" y="34"/>
                  </a:cxn>
                  <a:cxn ang="0">
                    <a:pos x="18" y="34"/>
                  </a:cxn>
                  <a:cxn ang="0">
                    <a:pos x="18" y="23"/>
                  </a:cxn>
                  <a:cxn ang="0">
                    <a:pos x="18" y="11"/>
                  </a:cxn>
                  <a:cxn ang="0">
                    <a:pos x="18" y="11"/>
                  </a:cxn>
                  <a:cxn ang="0">
                    <a:pos x="9" y="0"/>
                  </a:cxn>
                  <a:cxn ang="0">
                    <a:pos x="0" y="0"/>
                  </a:cxn>
                  <a:cxn ang="0">
                    <a:pos x="0" y="0"/>
                  </a:cxn>
                  <a:cxn ang="0">
                    <a:pos x="0" y="11"/>
                  </a:cxn>
                  <a:cxn ang="0">
                    <a:pos x="0" y="23"/>
                  </a:cxn>
                  <a:cxn ang="0">
                    <a:pos x="9" y="34"/>
                  </a:cxn>
                  <a:cxn ang="0">
                    <a:pos x="9" y="34"/>
                  </a:cxn>
                  <a:cxn ang="0">
                    <a:pos x="18" y="45"/>
                  </a:cxn>
                  <a:cxn ang="0">
                    <a:pos x="18" y="57"/>
                  </a:cxn>
                  <a:cxn ang="0">
                    <a:pos x="27" y="57"/>
                  </a:cxn>
                  <a:cxn ang="0">
                    <a:pos x="27" y="68"/>
                  </a:cxn>
                  <a:cxn ang="0">
                    <a:pos x="36" y="68"/>
                  </a:cxn>
                  <a:cxn ang="0">
                    <a:pos x="45" y="79"/>
                  </a:cxn>
                  <a:cxn ang="0">
                    <a:pos x="54" y="79"/>
                  </a:cxn>
                  <a:cxn ang="0">
                    <a:pos x="63" y="91"/>
                  </a:cxn>
                  <a:cxn ang="0">
                    <a:pos x="63" y="91"/>
                  </a:cxn>
                  <a:cxn ang="0">
                    <a:pos x="72" y="91"/>
                  </a:cxn>
                  <a:cxn ang="0">
                    <a:pos x="81" y="91"/>
                  </a:cxn>
                  <a:cxn ang="0">
                    <a:pos x="90" y="91"/>
                  </a:cxn>
                  <a:cxn ang="0">
                    <a:pos x="90" y="91"/>
                  </a:cxn>
                  <a:cxn ang="0">
                    <a:pos x="90" y="91"/>
                  </a:cxn>
                  <a:cxn ang="0">
                    <a:pos x="90" y="91"/>
                  </a:cxn>
                  <a:cxn ang="0">
                    <a:pos x="90" y="91"/>
                  </a:cxn>
                  <a:cxn ang="0">
                    <a:pos x="90" y="91"/>
                  </a:cxn>
                  <a:cxn ang="0">
                    <a:pos x="90" y="91"/>
                  </a:cxn>
                  <a:cxn ang="0">
                    <a:pos x="90" y="79"/>
                  </a:cxn>
                  <a:cxn ang="0">
                    <a:pos x="90" y="79"/>
                  </a:cxn>
                  <a:cxn ang="0">
                    <a:pos x="90" y="79"/>
                  </a:cxn>
                  <a:cxn ang="0">
                    <a:pos x="90" y="79"/>
                  </a:cxn>
                  <a:cxn ang="0">
                    <a:pos x="90" y="79"/>
                  </a:cxn>
                  <a:cxn ang="0">
                    <a:pos x="90" y="79"/>
                  </a:cxn>
                  <a:cxn ang="0">
                    <a:pos x="90" y="79"/>
                  </a:cxn>
                  <a:cxn ang="0">
                    <a:pos x="90" y="79"/>
                  </a:cxn>
                  <a:cxn ang="0">
                    <a:pos x="81" y="79"/>
                  </a:cxn>
                </a:cxnLst>
                <a:rect l="0" t="0" r="r" b="b"/>
                <a:pathLst>
                  <a:path w="90" h="91">
                    <a:moveTo>
                      <a:pt x="81" y="79"/>
                    </a:moveTo>
                    <a:lnTo>
                      <a:pt x="81" y="79"/>
                    </a:lnTo>
                    <a:lnTo>
                      <a:pt x="81" y="79"/>
                    </a:lnTo>
                    <a:lnTo>
                      <a:pt x="72" y="79"/>
                    </a:lnTo>
                    <a:lnTo>
                      <a:pt x="72" y="79"/>
                    </a:lnTo>
                    <a:lnTo>
                      <a:pt x="63" y="79"/>
                    </a:lnTo>
                    <a:lnTo>
                      <a:pt x="63" y="68"/>
                    </a:lnTo>
                    <a:lnTo>
                      <a:pt x="63" y="68"/>
                    </a:lnTo>
                    <a:lnTo>
                      <a:pt x="54" y="68"/>
                    </a:lnTo>
                    <a:lnTo>
                      <a:pt x="54" y="68"/>
                    </a:lnTo>
                    <a:lnTo>
                      <a:pt x="54" y="68"/>
                    </a:lnTo>
                    <a:lnTo>
                      <a:pt x="45" y="68"/>
                    </a:lnTo>
                    <a:lnTo>
                      <a:pt x="45" y="57"/>
                    </a:lnTo>
                    <a:lnTo>
                      <a:pt x="45" y="57"/>
                    </a:lnTo>
                    <a:lnTo>
                      <a:pt x="36" y="57"/>
                    </a:lnTo>
                    <a:lnTo>
                      <a:pt x="36" y="57"/>
                    </a:lnTo>
                    <a:lnTo>
                      <a:pt x="36" y="57"/>
                    </a:lnTo>
                    <a:lnTo>
                      <a:pt x="27" y="45"/>
                    </a:lnTo>
                    <a:lnTo>
                      <a:pt x="27" y="45"/>
                    </a:lnTo>
                    <a:lnTo>
                      <a:pt x="27" y="45"/>
                    </a:lnTo>
                    <a:lnTo>
                      <a:pt x="27" y="45"/>
                    </a:lnTo>
                    <a:lnTo>
                      <a:pt x="27" y="34"/>
                    </a:lnTo>
                    <a:lnTo>
                      <a:pt x="18" y="34"/>
                    </a:lnTo>
                    <a:lnTo>
                      <a:pt x="18" y="34"/>
                    </a:lnTo>
                    <a:lnTo>
                      <a:pt x="18" y="23"/>
                    </a:lnTo>
                    <a:lnTo>
                      <a:pt x="18" y="23"/>
                    </a:lnTo>
                    <a:lnTo>
                      <a:pt x="18" y="23"/>
                    </a:lnTo>
                    <a:lnTo>
                      <a:pt x="18" y="11"/>
                    </a:lnTo>
                    <a:lnTo>
                      <a:pt x="18" y="11"/>
                    </a:lnTo>
                    <a:lnTo>
                      <a:pt x="18" y="11"/>
                    </a:lnTo>
                    <a:lnTo>
                      <a:pt x="9" y="0"/>
                    </a:lnTo>
                    <a:lnTo>
                      <a:pt x="9" y="0"/>
                    </a:lnTo>
                    <a:lnTo>
                      <a:pt x="9" y="0"/>
                    </a:lnTo>
                    <a:lnTo>
                      <a:pt x="0" y="0"/>
                    </a:lnTo>
                    <a:lnTo>
                      <a:pt x="0" y="0"/>
                    </a:lnTo>
                    <a:lnTo>
                      <a:pt x="0" y="0"/>
                    </a:lnTo>
                    <a:lnTo>
                      <a:pt x="0" y="11"/>
                    </a:lnTo>
                    <a:lnTo>
                      <a:pt x="0" y="11"/>
                    </a:lnTo>
                    <a:lnTo>
                      <a:pt x="0" y="23"/>
                    </a:lnTo>
                    <a:lnTo>
                      <a:pt x="0" y="23"/>
                    </a:lnTo>
                    <a:lnTo>
                      <a:pt x="9" y="23"/>
                    </a:lnTo>
                    <a:lnTo>
                      <a:pt x="9" y="34"/>
                    </a:lnTo>
                    <a:lnTo>
                      <a:pt x="9" y="34"/>
                    </a:lnTo>
                    <a:lnTo>
                      <a:pt x="9" y="34"/>
                    </a:lnTo>
                    <a:lnTo>
                      <a:pt x="9" y="45"/>
                    </a:lnTo>
                    <a:lnTo>
                      <a:pt x="18" y="45"/>
                    </a:lnTo>
                    <a:lnTo>
                      <a:pt x="18" y="57"/>
                    </a:lnTo>
                    <a:lnTo>
                      <a:pt x="18" y="57"/>
                    </a:lnTo>
                    <a:lnTo>
                      <a:pt x="18" y="57"/>
                    </a:lnTo>
                    <a:lnTo>
                      <a:pt x="27" y="57"/>
                    </a:lnTo>
                    <a:lnTo>
                      <a:pt x="27" y="68"/>
                    </a:lnTo>
                    <a:lnTo>
                      <a:pt x="27" y="68"/>
                    </a:lnTo>
                    <a:lnTo>
                      <a:pt x="36" y="68"/>
                    </a:lnTo>
                    <a:lnTo>
                      <a:pt x="36" y="68"/>
                    </a:lnTo>
                    <a:lnTo>
                      <a:pt x="36" y="79"/>
                    </a:lnTo>
                    <a:lnTo>
                      <a:pt x="45" y="79"/>
                    </a:lnTo>
                    <a:lnTo>
                      <a:pt x="45" y="79"/>
                    </a:lnTo>
                    <a:lnTo>
                      <a:pt x="54" y="79"/>
                    </a:lnTo>
                    <a:lnTo>
                      <a:pt x="54" y="79"/>
                    </a:lnTo>
                    <a:lnTo>
                      <a:pt x="63" y="91"/>
                    </a:lnTo>
                    <a:lnTo>
                      <a:pt x="63" y="91"/>
                    </a:lnTo>
                    <a:lnTo>
                      <a:pt x="63" y="91"/>
                    </a:lnTo>
                    <a:lnTo>
                      <a:pt x="72" y="91"/>
                    </a:lnTo>
                    <a:lnTo>
                      <a:pt x="72" y="91"/>
                    </a:lnTo>
                    <a:lnTo>
                      <a:pt x="81" y="91"/>
                    </a:lnTo>
                    <a:lnTo>
                      <a:pt x="81" y="91"/>
                    </a:lnTo>
                    <a:lnTo>
                      <a:pt x="90" y="91"/>
                    </a:lnTo>
                    <a:lnTo>
                      <a:pt x="90" y="91"/>
                    </a:lnTo>
                    <a:lnTo>
                      <a:pt x="90" y="91"/>
                    </a:lnTo>
                    <a:lnTo>
                      <a:pt x="90" y="91"/>
                    </a:lnTo>
                    <a:lnTo>
                      <a:pt x="90" y="91"/>
                    </a:lnTo>
                    <a:lnTo>
                      <a:pt x="90" y="91"/>
                    </a:lnTo>
                    <a:lnTo>
                      <a:pt x="90" y="91"/>
                    </a:lnTo>
                    <a:lnTo>
                      <a:pt x="90" y="91"/>
                    </a:lnTo>
                    <a:lnTo>
                      <a:pt x="90" y="91"/>
                    </a:lnTo>
                    <a:lnTo>
                      <a:pt x="90" y="91"/>
                    </a:lnTo>
                    <a:lnTo>
                      <a:pt x="90" y="91"/>
                    </a:lnTo>
                    <a:lnTo>
                      <a:pt x="90" y="91"/>
                    </a:lnTo>
                    <a:lnTo>
                      <a:pt x="90" y="91"/>
                    </a:lnTo>
                    <a:lnTo>
                      <a:pt x="90" y="91"/>
                    </a:lnTo>
                    <a:lnTo>
                      <a:pt x="90" y="79"/>
                    </a:lnTo>
                    <a:lnTo>
                      <a:pt x="90" y="79"/>
                    </a:lnTo>
                    <a:lnTo>
                      <a:pt x="90" y="79"/>
                    </a:lnTo>
                    <a:lnTo>
                      <a:pt x="90" y="79"/>
                    </a:lnTo>
                    <a:lnTo>
                      <a:pt x="90" y="79"/>
                    </a:lnTo>
                    <a:lnTo>
                      <a:pt x="90" y="79"/>
                    </a:lnTo>
                    <a:lnTo>
                      <a:pt x="90" y="79"/>
                    </a:lnTo>
                    <a:lnTo>
                      <a:pt x="90" y="79"/>
                    </a:lnTo>
                    <a:lnTo>
                      <a:pt x="90" y="79"/>
                    </a:lnTo>
                    <a:lnTo>
                      <a:pt x="90" y="79"/>
                    </a:lnTo>
                    <a:lnTo>
                      <a:pt x="90" y="79"/>
                    </a:lnTo>
                    <a:lnTo>
                      <a:pt x="90" y="79"/>
                    </a:lnTo>
                    <a:lnTo>
                      <a:pt x="90" y="79"/>
                    </a:lnTo>
                    <a:lnTo>
                      <a:pt x="90" y="79"/>
                    </a:lnTo>
                    <a:lnTo>
                      <a:pt x="90" y="79"/>
                    </a:lnTo>
                    <a:lnTo>
                      <a:pt x="90" y="79"/>
                    </a:lnTo>
                    <a:lnTo>
                      <a:pt x="90" y="79"/>
                    </a:lnTo>
                    <a:lnTo>
                      <a:pt x="81" y="79"/>
                    </a:lnTo>
                    <a:close/>
                  </a:path>
                </a:pathLst>
              </a:custGeom>
              <a:solidFill>
                <a:srgbClr val="000000"/>
              </a:solidFill>
              <a:ln w="9525">
                <a:noFill/>
                <a:round/>
                <a:headEnd/>
                <a:tailEnd/>
              </a:ln>
            </p:spPr>
            <p:txBody>
              <a:bodyPr/>
              <a:lstStyle/>
              <a:p>
                <a:endParaRPr lang="en-US"/>
              </a:p>
            </p:txBody>
          </p:sp>
          <p:sp>
            <p:nvSpPr>
              <p:cNvPr id="188479" name="Freeform 63"/>
              <p:cNvSpPr>
                <a:spLocks/>
              </p:cNvSpPr>
              <p:nvPr/>
            </p:nvSpPr>
            <p:spPr bwMode="auto">
              <a:xfrm>
                <a:off x="296" y="1695"/>
                <a:ext cx="89" cy="80"/>
              </a:xfrm>
              <a:custGeom>
                <a:avLst/>
                <a:gdLst/>
                <a:ahLst/>
                <a:cxnLst>
                  <a:cxn ang="0">
                    <a:pos x="71" y="0"/>
                  </a:cxn>
                  <a:cxn ang="0">
                    <a:pos x="71" y="12"/>
                  </a:cxn>
                  <a:cxn ang="0">
                    <a:pos x="71" y="23"/>
                  </a:cxn>
                  <a:cxn ang="0">
                    <a:pos x="71" y="23"/>
                  </a:cxn>
                  <a:cxn ang="0">
                    <a:pos x="71" y="23"/>
                  </a:cxn>
                  <a:cxn ang="0">
                    <a:pos x="62" y="34"/>
                  </a:cxn>
                  <a:cxn ang="0">
                    <a:pos x="62" y="34"/>
                  </a:cxn>
                  <a:cxn ang="0">
                    <a:pos x="53" y="46"/>
                  </a:cxn>
                  <a:cxn ang="0">
                    <a:pos x="53" y="46"/>
                  </a:cxn>
                  <a:cxn ang="0">
                    <a:pos x="44" y="57"/>
                  </a:cxn>
                  <a:cxn ang="0">
                    <a:pos x="44" y="57"/>
                  </a:cxn>
                  <a:cxn ang="0">
                    <a:pos x="35" y="57"/>
                  </a:cxn>
                  <a:cxn ang="0">
                    <a:pos x="27" y="57"/>
                  </a:cxn>
                  <a:cxn ang="0">
                    <a:pos x="27" y="68"/>
                  </a:cxn>
                  <a:cxn ang="0">
                    <a:pos x="18" y="68"/>
                  </a:cxn>
                  <a:cxn ang="0">
                    <a:pos x="9" y="68"/>
                  </a:cxn>
                  <a:cxn ang="0">
                    <a:pos x="0" y="68"/>
                  </a:cxn>
                  <a:cxn ang="0">
                    <a:pos x="9" y="80"/>
                  </a:cxn>
                  <a:cxn ang="0">
                    <a:pos x="18" y="80"/>
                  </a:cxn>
                  <a:cxn ang="0">
                    <a:pos x="27" y="80"/>
                  </a:cxn>
                  <a:cxn ang="0">
                    <a:pos x="27" y="80"/>
                  </a:cxn>
                  <a:cxn ang="0">
                    <a:pos x="35" y="68"/>
                  </a:cxn>
                  <a:cxn ang="0">
                    <a:pos x="44" y="68"/>
                  </a:cxn>
                  <a:cxn ang="0">
                    <a:pos x="53" y="68"/>
                  </a:cxn>
                  <a:cxn ang="0">
                    <a:pos x="53" y="57"/>
                  </a:cxn>
                  <a:cxn ang="0">
                    <a:pos x="62" y="57"/>
                  </a:cxn>
                  <a:cxn ang="0">
                    <a:pos x="71" y="46"/>
                  </a:cxn>
                  <a:cxn ang="0">
                    <a:pos x="71" y="46"/>
                  </a:cxn>
                  <a:cxn ang="0">
                    <a:pos x="80" y="34"/>
                  </a:cxn>
                  <a:cxn ang="0">
                    <a:pos x="80" y="34"/>
                  </a:cxn>
                  <a:cxn ang="0">
                    <a:pos x="80" y="23"/>
                  </a:cxn>
                  <a:cxn ang="0">
                    <a:pos x="89" y="23"/>
                  </a:cxn>
                  <a:cxn ang="0">
                    <a:pos x="89" y="12"/>
                  </a:cxn>
                  <a:cxn ang="0">
                    <a:pos x="71" y="12"/>
                  </a:cxn>
                  <a:cxn ang="0">
                    <a:pos x="89" y="12"/>
                  </a:cxn>
                  <a:cxn ang="0">
                    <a:pos x="89" y="12"/>
                  </a:cxn>
                  <a:cxn ang="0">
                    <a:pos x="89" y="0"/>
                  </a:cxn>
                  <a:cxn ang="0">
                    <a:pos x="89" y="0"/>
                  </a:cxn>
                  <a:cxn ang="0">
                    <a:pos x="89" y="0"/>
                  </a:cxn>
                  <a:cxn ang="0">
                    <a:pos x="89" y="0"/>
                  </a:cxn>
                  <a:cxn ang="0">
                    <a:pos x="89" y="0"/>
                  </a:cxn>
                  <a:cxn ang="0">
                    <a:pos x="80" y="0"/>
                  </a:cxn>
                  <a:cxn ang="0">
                    <a:pos x="80" y="0"/>
                  </a:cxn>
                  <a:cxn ang="0">
                    <a:pos x="80" y="0"/>
                  </a:cxn>
                  <a:cxn ang="0">
                    <a:pos x="80" y="0"/>
                  </a:cxn>
                  <a:cxn ang="0">
                    <a:pos x="80" y="0"/>
                  </a:cxn>
                  <a:cxn ang="0">
                    <a:pos x="80" y="0"/>
                  </a:cxn>
                  <a:cxn ang="0">
                    <a:pos x="80" y="0"/>
                  </a:cxn>
                  <a:cxn ang="0">
                    <a:pos x="80" y="0"/>
                  </a:cxn>
                  <a:cxn ang="0">
                    <a:pos x="80" y="0"/>
                  </a:cxn>
                  <a:cxn ang="0">
                    <a:pos x="89" y="12"/>
                  </a:cxn>
                </a:cxnLst>
                <a:rect l="0" t="0" r="r" b="b"/>
                <a:pathLst>
                  <a:path w="89" h="80">
                    <a:moveTo>
                      <a:pt x="89" y="12"/>
                    </a:moveTo>
                    <a:lnTo>
                      <a:pt x="71" y="0"/>
                    </a:lnTo>
                    <a:lnTo>
                      <a:pt x="71" y="12"/>
                    </a:lnTo>
                    <a:lnTo>
                      <a:pt x="71" y="12"/>
                    </a:lnTo>
                    <a:lnTo>
                      <a:pt x="71" y="12"/>
                    </a:lnTo>
                    <a:lnTo>
                      <a:pt x="71" y="23"/>
                    </a:lnTo>
                    <a:lnTo>
                      <a:pt x="71" y="23"/>
                    </a:lnTo>
                    <a:lnTo>
                      <a:pt x="71" y="23"/>
                    </a:lnTo>
                    <a:lnTo>
                      <a:pt x="71" y="23"/>
                    </a:lnTo>
                    <a:lnTo>
                      <a:pt x="71" y="23"/>
                    </a:lnTo>
                    <a:lnTo>
                      <a:pt x="62" y="34"/>
                    </a:lnTo>
                    <a:lnTo>
                      <a:pt x="62" y="34"/>
                    </a:lnTo>
                    <a:lnTo>
                      <a:pt x="62" y="34"/>
                    </a:lnTo>
                    <a:lnTo>
                      <a:pt x="62" y="34"/>
                    </a:lnTo>
                    <a:lnTo>
                      <a:pt x="62" y="46"/>
                    </a:lnTo>
                    <a:lnTo>
                      <a:pt x="53" y="46"/>
                    </a:lnTo>
                    <a:lnTo>
                      <a:pt x="53" y="46"/>
                    </a:lnTo>
                    <a:lnTo>
                      <a:pt x="53" y="46"/>
                    </a:lnTo>
                    <a:lnTo>
                      <a:pt x="44" y="46"/>
                    </a:lnTo>
                    <a:lnTo>
                      <a:pt x="44" y="57"/>
                    </a:lnTo>
                    <a:lnTo>
                      <a:pt x="44" y="57"/>
                    </a:lnTo>
                    <a:lnTo>
                      <a:pt x="44" y="57"/>
                    </a:lnTo>
                    <a:lnTo>
                      <a:pt x="35" y="57"/>
                    </a:lnTo>
                    <a:lnTo>
                      <a:pt x="35" y="57"/>
                    </a:lnTo>
                    <a:lnTo>
                      <a:pt x="35" y="57"/>
                    </a:lnTo>
                    <a:lnTo>
                      <a:pt x="27" y="57"/>
                    </a:lnTo>
                    <a:lnTo>
                      <a:pt x="27" y="57"/>
                    </a:lnTo>
                    <a:lnTo>
                      <a:pt x="27" y="68"/>
                    </a:lnTo>
                    <a:lnTo>
                      <a:pt x="18" y="68"/>
                    </a:lnTo>
                    <a:lnTo>
                      <a:pt x="18" y="68"/>
                    </a:lnTo>
                    <a:lnTo>
                      <a:pt x="18" y="68"/>
                    </a:lnTo>
                    <a:lnTo>
                      <a:pt x="9" y="68"/>
                    </a:lnTo>
                    <a:lnTo>
                      <a:pt x="9" y="68"/>
                    </a:lnTo>
                    <a:lnTo>
                      <a:pt x="0" y="68"/>
                    </a:lnTo>
                    <a:lnTo>
                      <a:pt x="0" y="80"/>
                    </a:lnTo>
                    <a:lnTo>
                      <a:pt x="9" y="80"/>
                    </a:lnTo>
                    <a:lnTo>
                      <a:pt x="9" y="80"/>
                    </a:lnTo>
                    <a:lnTo>
                      <a:pt x="18" y="80"/>
                    </a:lnTo>
                    <a:lnTo>
                      <a:pt x="18" y="80"/>
                    </a:lnTo>
                    <a:lnTo>
                      <a:pt x="27" y="80"/>
                    </a:lnTo>
                    <a:lnTo>
                      <a:pt x="27" y="80"/>
                    </a:lnTo>
                    <a:lnTo>
                      <a:pt x="27" y="80"/>
                    </a:lnTo>
                    <a:lnTo>
                      <a:pt x="35" y="80"/>
                    </a:lnTo>
                    <a:lnTo>
                      <a:pt x="35" y="68"/>
                    </a:lnTo>
                    <a:lnTo>
                      <a:pt x="44" y="68"/>
                    </a:lnTo>
                    <a:lnTo>
                      <a:pt x="44" y="68"/>
                    </a:lnTo>
                    <a:lnTo>
                      <a:pt x="44" y="68"/>
                    </a:lnTo>
                    <a:lnTo>
                      <a:pt x="53" y="68"/>
                    </a:lnTo>
                    <a:lnTo>
                      <a:pt x="53" y="68"/>
                    </a:lnTo>
                    <a:lnTo>
                      <a:pt x="53" y="57"/>
                    </a:lnTo>
                    <a:lnTo>
                      <a:pt x="62" y="57"/>
                    </a:lnTo>
                    <a:lnTo>
                      <a:pt x="62" y="57"/>
                    </a:lnTo>
                    <a:lnTo>
                      <a:pt x="62" y="57"/>
                    </a:lnTo>
                    <a:lnTo>
                      <a:pt x="71" y="46"/>
                    </a:lnTo>
                    <a:lnTo>
                      <a:pt x="71" y="46"/>
                    </a:lnTo>
                    <a:lnTo>
                      <a:pt x="71" y="46"/>
                    </a:lnTo>
                    <a:lnTo>
                      <a:pt x="71" y="46"/>
                    </a:lnTo>
                    <a:lnTo>
                      <a:pt x="80" y="34"/>
                    </a:lnTo>
                    <a:lnTo>
                      <a:pt x="80" y="34"/>
                    </a:lnTo>
                    <a:lnTo>
                      <a:pt x="80" y="34"/>
                    </a:lnTo>
                    <a:lnTo>
                      <a:pt x="80" y="34"/>
                    </a:lnTo>
                    <a:lnTo>
                      <a:pt x="80" y="23"/>
                    </a:lnTo>
                    <a:lnTo>
                      <a:pt x="80" y="23"/>
                    </a:lnTo>
                    <a:lnTo>
                      <a:pt x="89" y="23"/>
                    </a:lnTo>
                    <a:lnTo>
                      <a:pt x="89" y="12"/>
                    </a:lnTo>
                    <a:lnTo>
                      <a:pt x="89" y="12"/>
                    </a:lnTo>
                    <a:lnTo>
                      <a:pt x="89" y="12"/>
                    </a:lnTo>
                    <a:lnTo>
                      <a:pt x="71" y="12"/>
                    </a:lnTo>
                    <a:lnTo>
                      <a:pt x="89" y="12"/>
                    </a:lnTo>
                    <a:lnTo>
                      <a:pt x="89" y="12"/>
                    </a:lnTo>
                    <a:lnTo>
                      <a:pt x="89" y="12"/>
                    </a:lnTo>
                    <a:lnTo>
                      <a:pt x="89" y="12"/>
                    </a:lnTo>
                    <a:lnTo>
                      <a:pt x="89" y="0"/>
                    </a:lnTo>
                    <a:lnTo>
                      <a:pt x="89" y="0"/>
                    </a:lnTo>
                    <a:lnTo>
                      <a:pt x="89" y="0"/>
                    </a:lnTo>
                    <a:lnTo>
                      <a:pt x="89" y="0"/>
                    </a:lnTo>
                    <a:lnTo>
                      <a:pt x="89" y="0"/>
                    </a:lnTo>
                    <a:lnTo>
                      <a:pt x="89" y="0"/>
                    </a:lnTo>
                    <a:lnTo>
                      <a:pt x="89" y="0"/>
                    </a:lnTo>
                    <a:lnTo>
                      <a:pt x="89" y="0"/>
                    </a:lnTo>
                    <a:lnTo>
                      <a:pt x="89" y="0"/>
                    </a:lnTo>
                    <a:lnTo>
                      <a:pt x="89" y="0"/>
                    </a:lnTo>
                    <a:lnTo>
                      <a:pt x="80" y="0"/>
                    </a:lnTo>
                    <a:lnTo>
                      <a:pt x="80" y="0"/>
                    </a:lnTo>
                    <a:lnTo>
                      <a:pt x="80" y="0"/>
                    </a:lnTo>
                    <a:lnTo>
                      <a:pt x="80" y="0"/>
                    </a:lnTo>
                    <a:lnTo>
                      <a:pt x="80" y="0"/>
                    </a:lnTo>
                    <a:lnTo>
                      <a:pt x="80" y="0"/>
                    </a:lnTo>
                    <a:lnTo>
                      <a:pt x="80" y="0"/>
                    </a:lnTo>
                    <a:lnTo>
                      <a:pt x="80" y="0"/>
                    </a:lnTo>
                    <a:lnTo>
                      <a:pt x="80" y="0"/>
                    </a:lnTo>
                    <a:lnTo>
                      <a:pt x="80" y="0"/>
                    </a:lnTo>
                    <a:lnTo>
                      <a:pt x="80" y="0"/>
                    </a:lnTo>
                    <a:lnTo>
                      <a:pt x="80" y="0"/>
                    </a:lnTo>
                    <a:lnTo>
                      <a:pt x="80" y="0"/>
                    </a:lnTo>
                    <a:lnTo>
                      <a:pt x="80" y="0"/>
                    </a:lnTo>
                    <a:lnTo>
                      <a:pt x="80" y="0"/>
                    </a:lnTo>
                    <a:lnTo>
                      <a:pt x="80" y="0"/>
                    </a:lnTo>
                    <a:lnTo>
                      <a:pt x="80" y="0"/>
                    </a:lnTo>
                    <a:lnTo>
                      <a:pt x="80" y="0"/>
                    </a:lnTo>
                    <a:lnTo>
                      <a:pt x="71" y="0"/>
                    </a:lnTo>
                    <a:lnTo>
                      <a:pt x="89" y="12"/>
                    </a:lnTo>
                    <a:close/>
                  </a:path>
                </a:pathLst>
              </a:custGeom>
              <a:solidFill>
                <a:srgbClr val="000000"/>
              </a:solidFill>
              <a:ln w="9525">
                <a:noFill/>
                <a:round/>
                <a:headEnd/>
                <a:tailEnd/>
              </a:ln>
            </p:spPr>
            <p:txBody>
              <a:bodyPr/>
              <a:lstStyle/>
              <a:p>
                <a:endParaRPr lang="en-US"/>
              </a:p>
            </p:txBody>
          </p:sp>
          <p:sp>
            <p:nvSpPr>
              <p:cNvPr id="188480" name="Freeform 64"/>
              <p:cNvSpPr>
                <a:spLocks/>
              </p:cNvSpPr>
              <p:nvPr/>
            </p:nvSpPr>
            <p:spPr bwMode="auto">
              <a:xfrm>
                <a:off x="358" y="1707"/>
                <a:ext cx="27" cy="34"/>
              </a:xfrm>
              <a:custGeom>
                <a:avLst/>
                <a:gdLst/>
                <a:ahLst/>
                <a:cxnLst>
                  <a:cxn ang="0">
                    <a:pos x="9" y="34"/>
                  </a:cxn>
                  <a:cxn ang="0">
                    <a:pos x="9" y="34"/>
                  </a:cxn>
                  <a:cxn ang="0">
                    <a:pos x="9" y="34"/>
                  </a:cxn>
                  <a:cxn ang="0">
                    <a:pos x="9" y="22"/>
                  </a:cxn>
                  <a:cxn ang="0">
                    <a:pos x="18" y="22"/>
                  </a:cxn>
                  <a:cxn ang="0">
                    <a:pos x="18" y="22"/>
                  </a:cxn>
                  <a:cxn ang="0">
                    <a:pos x="18" y="22"/>
                  </a:cxn>
                  <a:cxn ang="0">
                    <a:pos x="18" y="22"/>
                  </a:cxn>
                  <a:cxn ang="0">
                    <a:pos x="18" y="11"/>
                  </a:cxn>
                  <a:cxn ang="0">
                    <a:pos x="18" y="11"/>
                  </a:cxn>
                  <a:cxn ang="0">
                    <a:pos x="18" y="11"/>
                  </a:cxn>
                  <a:cxn ang="0">
                    <a:pos x="27" y="11"/>
                  </a:cxn>
                  <a:cxn ang="0">
                    <a:pos x="27" y="11"/>
                  </a:cxn>
                  <a:cxn ang="0">
                    <a:pos x="27" y="0"/>
                  </a:cxn>
                  <a:cxn ang="0">
                    <a:pos x="27" y="0"/>
                  </a:cxn>
                  <a:cxn ang="0">
                    <a:pos x="27" y="0"/>
                  </a:cxn>
                  <a:cxn ang="0">
                    <a:pos x="27" y="0"/>
                  </a:cxn>
                  <a:cxn ang="0">
                    <a:pos x="9" y="0"/>
                  </a:cxn>
                  <a:cxn ang="0">
                    <a:pos x="9" y="0"/>
                  </a:cxn>
                  <a:cxn ang="0">
                    <a:pos x="9" y="0"/>
                  </a:cxn>
                  <a:cxn ang="0">
                    <a:pos x="9" y="0"/>
                  </a:cxn>
                  <a:cxn ang="0">
                    <a:pos x="9" y="0"/>
                  </a:cxn>
                  <a:cxn ang="0">
                    <a:pos x="9" y="0"/>
                  </a:cxn>
                  <a:cxn ang="0">
                    <a:pos x="9" y="11"/>
                  </a:cxn>
                  <a:cxn ang="0">
                    <a:pos x="9" y="11"/>
                  </a:cxn>
                  <a:cxn ang="0">
                    <a:pos x="9" y="11"/>
                  </a:cxn>
                  <a:cxn ang="0">
                    <a:pos x="9" y="11"/>
                  </a:cxn>
                  <a:cxn ang="0">
                    <a:pos x="9" y="11"/>
                  </a:cxn>
                  <a:cxn ang="0">
                    <a:pos x="0" y="11"/>
                  </a:cxn>
                  <a:cxn ang="0">
                    <a:pos x="0" y="22"/>
                  </a:cxn>
                  <a:cxn ang="0">
                    <a:pos x="0" y="22"/>
                  </a:cxn>
                  <a:cxn ang="0">
                    <a:pos x="0" y="22"/>
                  </a:cxn>
                  <a:cxn ang="0">
                    <a:pos x="0" y="22"/>
                  </a:cxn>
                  <a:cxn ang="0">
                    <a:pos x="0" y="34"/>
                  </a:cxn>
                  <a:cxn ang="0">
                    <a:pos x="0" y="22"/>
                  </a:cxn>
                  <a:cxn ang="0">
                    <a:pos x="0" y="22"/>
                  </a:cxn>
                  <a:cxn ang="0">
                    <a:pos x="0" y="34"/>
                  </a:cxn>
                  <a:cxn ang="0">
                    <a:pos x="0" y="34"/>
                  </a:cxn>
                  <a:cxn ang="0">
                    <a:pos x="0" y="34"/>
                  </a:cxn>
                  <a:cxn ang="0">
                    <a:pos x="0" y="34"/>
                  </a:cxn>
                  <a:cxn ang="0">
                    <a:pos x="0" y="34"/>
                  </a:cxn>
                  <a:cxn ang="0">
                    <a:pos x="0" y="34"/>
                  </a:cxn>
                  <a:cxn ang="0">
                    <a:pos x="0" y="34"/>
                  </a:cxn>
                  <a:cxn ang="0">
                    <a:pos x="0" y="34"/>
                  </a:cxn>
                  <a:cxn ang="0">
                    <a:pos x="0" y="34"/>
                  </a:cxn>
                  <a:cxn ang="0">
                    <a:pos x="0" y="34"/>
                  </a:cxn>
                  <a:cxn ang="0">
                    <a:pos x="0" y="34"/>
                  </a:cxn>
                  <a:cxn ang="0">
                    <a:pos x="9" y="34"/>
                  </a:cxn>
                  <a:cxn ang="0">
                    <a:pos x="9" y="34"/>
                  </a:cxn>
                  <a:cxn ang="0">
                    <a:pos x="9" y="34"/>
                  </a:cxn>
                  <a:cxn ang="0">
                    <a:pos x="9" y="34"/>
                  </a:cxn>
                </a:cxnLst>
                <a:rect l="0" t="0" r="r" b="b"/>
                <a:pathLst>
                  <a:path w="27" h="34">
                    <a:moveTo>
                      <a:pt x="9" y="34"/>
                    </a:moveTo>
                    <a:lnTo>
                      <a:pt x="9" y="34"/>
                    </a:lnTo>
                    <a:lnTo>
                      <a:pt x="9" y="34"/>
                    </a:lnTo>
                    <a:lnTo>
                      <a:pt x="9" y="34"/>
                    </a:lnTo>
                    <a:lnTo>
                      <a:pt x="9" y="34"/>
                    </a:lnTo>
                    <a:lnTo>
                      <a:pt x="9" y="34"/>
                    </a:lnTo>
                    <a:lnTo>
                      <a:pt x="9" y="34"/>
                    </a:lnTo>
                    <a:lnTo>
                      <a:pt x="9" y="22"/>
                    </a:lnTo>
                    <a:lnTo>
                      <a:pt x="18" y="22"/>
                    </a:lnTo>
                    <a:lnTo>
                      <a:pt x="18" y="22"/>
                    </a:lnTo>
                    <a:lnTo>
                      <a:pt x="18" y="22"/>
                    </a:lnTo>
                    <a:lnTo>
                      <a:pt x="18" y="22"/>
                    </a:lnTo>
                    <a:lnTo>
                      <a:pt x="18" y="22"/>
                    </a:lnTo>
                    <a:lnTo>
                      <a:pt x="18" y="22"/>
                    </a:lnTo>
                    <a:lnTo>
                      <a:pt x="18" y="22"/>
                    </a:lnTo>
                    <a:lnTo>
                      <a:pt x="18" y="22"/>
                    </a:lnTo>
                    <a:lnTo>
                      <a:pt x="18" y="22"/>
                    </a:lnTo>
                    <a:lnTo>
                      <a:pt x="18" y="11"/>
                    </a:lnTo>
                    <a:lnTo>
                      <a:pt x="18" y="11"/>
                    </a:lnTo>
                    <a:lnTo>
                      <a:pt x="18" y="11"/>
                    </a:lnTo>
                    <a:lnTo>
                      <a:pt x="18" y="11"/>
                    </a:lnTo>
                    <a:lnTo>
                      <a:pt x="18" y="11"/>
                    </a:lnTo>
                    <a:lnTo>
                      <a:pt x="18" y="11"/>
                    </a:lnTo>
                    <a:lnTo>
                      <a:pt x="27" y="11"/>
                    </a:lnTo>
                    <a:lnTo>
                      <a:pt x="27" y="11"/>
                    </a:lnTo>
                    <a:lnTo>
                      <a:pt x="27" y="11"/>
                    </a:lnTo>
                    <a:lnTo>
                      <a:pt x="27" y="11"/>
                    </a:lnTo>
                    <a:lnTo>
                      <a:pt x="27" y="0"/>
                    </a:lnTo>
                    <a:lnTo>
                      <a:pt x="27" y="0"/>
                    </a:lnTo>
                    <a:lnTo>
                      <a:pt x="27" y="0"/>
                    </a:lnTo>
                    <a:lnTo>
                      <a:pt x="27" y="0"/>
                    </a:lnTo>
                    <a:lnTo>
                      <a:pt x="27" y="0"/>
                    </a:lnTo>
                    <a:lnTo>
                      <a:pt x="27" y="0"/>
                    </a:lnTo>
                    <a:lnTo>
                      <a:pt x="27"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11"/>
                    </a:lnTo>
                    <a:lnTo>
                      <a:pt x="9" y="11"/>
                    </a:lnTo>
                    <a:lnTo>
                      <a:pt x="9" y="11"/>
                    </a:lnTo>
                    <a:lnTo>
                      <a:pt x="9" y="11"/>
                    </a:lnTo>
                    <a:lnTo>
                      <a:pt x="9" y="11"/>
                    </a:lnTo>
                    <a:lnTo>
                      <a:pt x="9" y="11"/>
                    </a:lnTo>
                    <a:lnTo>
                      <a:pt x="9" y="11"/>
                    </a:lnTo>
                    <a:lnTo>
                      <a:pt x="9" y="11"/>
                    </a:lnTo>
                    <a:lnTo>
                      <a:pt x="9" y="11"/>
                    </a:lnTo>
                    <a:lnTo>
                      <a:pt x="9" y="11"/>
                    </a:lnTo>
                    <a:lnTo>
                      <a:pt x="9" y="11"/>
                    </a:lnTo>
                    <a:lnTo>
                      <a:pt x="0" y="11"/>
                    </a:lnTo>
                    <a:lnTo>
                      <a:pt x="0" y="22"/>
                    </a:lnTo>
                    <a:lnTo>
                      <a:pt x="0" y="22"/>
                    </a:lnTo>
                    <a:lnTo>
                      <a:pt x="0" y="22"/>
                    </a:lnTo>
                    <a:lnTo>
                      <a:pt x="0" y="22"/>
                    </a:lnTo>
                    <a:lnTo>
                      <a:pt x="0" y="22"/>
                    </a:lnTo>
                    <a:lnTo>
                      <a:pt x="0" y="22"/>
                    </a:lnTo>
                    <a:lnTo>
                      <a:pt x="0" y="22"/>
                    </a:lnTo>
                    <a:lnTo>
                      <a:pt x="0" y="22"/>
                    </a:lnTo>
                    <a:lnTo>
                      <a:pt x="0" y="22"/>
                    </a:lnTo>
                    <a:lnTo>
                      <a:pt x="0" y="34"/>
                    </a:lnTo>
                    <a:lnTo>
                      <a:pt x="0" y="22"/>
                    </a:lnTo>
                    <a:lnTo>
                      <a:pt x="0" y="22"/>
                    </a:lnTo>
                    <a:lnTo>
                      <a:pt x="0" y="22"/>
                    </a:lnTo>
                    <a:lnTo>
                      <a:pt x="0" y="22"/>
                    </a:lnTo>
                    <a:lnTo>
                      <a:pt x="0" y="34"/>
                    </a:lnTo>
                    <a:lnTo>
                      <a:pt x="0" y="34"/>
                    </a:lnTo>
                    <a:lnTo>
                      <a:pt x="0" y="34"/>
                    </a:lnTo>
                    <a:lnTo>
                      <a:pt x="0" y="34"/>
                    </a:lnTo>
                    <a:lnTo>
                      <a:pt x="0" y="34"/>
                    </a:lnTo>
                    <a:lnTo>
                      <a:pt x="0" y="34"/>
                    </a:lnTo>
                    <a:lnTo>
                      <a:pt x="0" y="34"/>
                    </a:lnTo>
                    <a:lnTo>
                      <a:pt x="0" y="34"/>
                    </a:lnTo>
                    <a:lnTo>
                      <a:pt x="0" y="34"/>
                    </a:lnTo>
                    <a:lnTo>
                      <a:pt x="0" y="34"/>
                    </a:lnTo>
                    <a:lnTo>
                      <a:pt x="0" y="34"/>
                    </a:lnTo>
                    <a:lnTo>
                      <a:pt x="0" y="34"/>
                    </a:lnTo>
                    <a:lnTo>
                      <a:pt x="0" y="34"/>
                    </a:lnTo>
                    <a:lnTo>
                      <a:pt x="0" y="34"/>
                    </a:lnTo>
                    <a:lnTo>
                      <a:pt x="0" y="34"/>
                    </a:lnTo>
                    <a:lnTo>
                      <a:pt x="0" y="34"/>
                    </a:lnTo>
                    <a:lnTo>
                      <a:pt x="0" y="34"/>
                    </a:lnTo>
                    <a:lnTo>
                      <a:pt x="0" y="34"/>
                    </a:lnTo>
                    <a:lnTo>
                      <a:pt x="0" y="34"/>
                    </a:lnTo>
                    <a:lnTo>
                      <a:pt x="0" y="34"/>
                    </a:lnTo>
                    <a:lnTo>
                      <a:pt x="0" y="34"/>
                    </a:lnTo>
                    <a:lnTo>
                      <a:pt x="0" y="34"/>
                    </a:lnTo>
                    <a:lnTo>
                      <a:pt x="9" y="34"/>
                    </a:lnTo>
                    <a:lnTo>
                      <a:pt x="9" y="34"/>
                    </a:lnTo>
                    <a:lnTo>
                      <a:pt x="9" y="34"/>
                    </a:lnTo>
                    <a:lnTo>
                      <a:pt x="9" y="34"/>
                    </a:lnTo>
                    <a:lnTo>
                      <a:pt x="9" y="34"/>
                    </a:lnTo>
                    <a:lnTo>
                      <a:pt x="9" y="34"/>
                    </a:lnTo>
                    <a:lnTo>
                      <a:pt x="9" y="34"/>
                    </a:lnTo>
                    <a:lnTo>
                      <a:pt x="9" y="34"/>
                    </a:lnTo>
                    <a:close/>
                  </a:path>
                </a:pathLst>
              </a:custGeom>
              <a:solidFill>
                <a:srgbClr val="000000"/>
              </a:solidFill>
              <a:ln w="9525">
                <a:noFill/>
                <a:round/>
                <a:headEnd/>
                <a:tailEnd/>
              </a:ln>
            </p:spPr>
            <p:txBody>
              <a:bodyPr/>
              <a:lstStyle/>
              <a:p>
                <a:endParaRPr lang="en-US"/>
              </a:p>
            </p:txBody>
          </p:sp>
          <p:sp>
            <p:nvSpPr>
              <p:cNvPr id="188481" name="Freeform 65"/>
              <p:cNvSpPr>
                <a:spLocks/>
              </p:cNvSpPr>
              <p:nvPr/>
            </p:nvSpPr>
            <p:spPr bwMode="auto">
              <a:xfrm>
                <a:off x="358" y="1729"/>
                <a:ext cx="161" cy="80"/>
              </a:xfrm>
              <a:custGeom>
                <a:avLst/>
                <a:gdLst/>
                <a:ahLst/>
                <a:cxnLst>
                  <a:cxn ang="0">
                    <a:pos x="143" y="12"/>
                  </a:cxn>
                  <a:cxn ang="0">
                    <a:pos x="143" y="23"/>
                  </a:cxn>
                  <a:cxn ang="0">
                    <a:pos x="134" y="34"/>
                  </a:cxn>
                  <a:cxn ang="0">
                    <a:pos x="125" y="46"/>
                  </a:cxn>
                  <a:cxn ang="0">
                    <a:pos x="116" y="57"/>
                  </a:cxn>
                  <a:cxn ang="0">
                    <a:pos x="107" y="57"/>
                  </a:cxn>
                  <a:cxn ang="0">
                    <a:pos x="98" y="57"/>
                  </a:cxn>
                  <a:cxn ang="0">
                    <a:pos x="81" y="68"/>
                  </a:cxn>
                  <a:cxn ang="0">
                    <a:pos x="72" y="57"/>
                  </a:cxn>
                  <a:cxn ang="0">
                    <a:pos x="63" y="57"/>
                  </a:cxn>
                  <a:cxn ang="0">
                    <a:pos x="54" y="57"/>
                  </a:cxn>
                  <a:cxn ang="0">
                    <a:pos x="45" y="46"/>
                  </a:cxn>
                  <a:cxn ang="0">
                    <a:pos x="36" y="46"/>
                  </a:cxn>
                  <a:cxn ang="0">
                    <a:pos x="27" y="34"/>
                  </a:cxn>
                  <a:cxn ang="0">
                    <a:pos x="18" y="23"/>
                  </a:cxn>
                  <a:cxn ang="0">
                    <a:pos x="9" y="23"/>
                  </a:cxn>
                  <a:cxn ang="0">
                    <a:pos x="9" y="12"/>
                  </a:cxn>
                  <a:cxn ang="0">
                    <a:pos x="0" y="12"/>
                  </a:cxn>
                  <a:cxn ang="0">
                    <a:pos x="0" y="34"/>
                  </a:cxn>
                  <a:cxn ang="0">
                    <a:pos x="9" y="46"/>
                  </a:cxn>
                  <a:cxn ang="0">
                    <a:pos x="18" y="46"/>
                  </a:cxn>
                  <a:cxn ang="0">
                    <a:pos x="27" y="57"/>
                  </a:cxn>
                  <a:cxn ang="0">
                    <a:pos x="45" y="68"/>
                  </a:cxn>
                  <a:cxn ang="0">
                    <a:pos x="54" y="68"/>
                  </a:cxn>
                  <a:cxn ang="0">
                    <a:pos x="63" y="80"/>
                  </a:cxn>
                  <a:cxn ang="0">
                    <a:pos x="81" y="80"/>
                  </a:cxn>
                  <a:cxn ang="0">
                    <a:pos x="90" y="80"/>
                  </a:cxn>
                  <a:cxn ang="0">
                    <a:pos x="107" y="68"/>
                  </a:cxn>
                  <a:cxn ang="0">
                    <a:pos x="116" y="68"/>
                  </a:cxn>
                  <a:cxn ang="0">
                    <a:pos x="125" y="57"/>
                  </a:cxn>
                  <a:cxn ang="0">
                    <a:pos x="134" y="46"/>
                  </a:cxn>
                  <a:cxn ang="0">
                    <a:pos x="152" y="34"/>
                  </a:cxn>
                  <a:cxn ang="0">
                    <a:pos x="152" y="23"/>
                  </a:cxn>
                  <a:cxn ang="0">
                    <a:pos x="143" y="12"/>
                  </a:cxn>
                  <a:cxn ang="0">
                    <a:pos x="161" y="12"/>
                  </a:cxn>
                  <a:cxn ang="0">
                    <a:pos x="161" y="12"/>
                  </a:cxn>
                  <a:cxn ang="0">
                    <a:pos x="161" y="12"/>
                  </a:cxn>
                  <a:cxn ang="0">
                    <a:pos x="161" y="12"/>
                  </a:cxn>
                  <a:cxn ang="0">
                    <a:pos x="161" y="12"/>
                  </a:cxn>
                  <a:cxn ang="0">
                    <a:pos x="161" y="0"/>
                  </a:cxn>
                  <a:cxn ang="0">
                    <a:pos x="161" y="0"/>
                  </a:cxn>
                  <a:cxn ang="0">
                    <a:pos x="152" y="0"/>
                  </a:cxn>
                  <a:cxn ang="0">
                    <a:pos x="152" y="0"/>
                  </a:cxn>
                  <a:cxn ang="0">
                    <a:pos x="152" y="0"/>
                  </a:cxn>
                  <a:cxn ang="0">
                    <a:pos x="152" y="0"/>
                  </a:cxn>
                  <a:cxn ang="0">
                    <a:pos x="152" y="0"/>
                  </a:cxn>
                  <a:cxn ang="0">
                    <a:pos x="152" y="0"/>
                  </a:cxn>
                  <a:cxn ang="0">
                    <a:pos x="152" y="0"/>
                  </a:cxn>
                  <a:cxn ang="0">
                    <a:pos x="152" y="0"/>
                  </a:cxn>
                  <a:cxn ang="0">
                    <a:pos x="143" y="12"/>
                  </a:cxn>
                  <a:cxn ang="0">
                    <a:pos x="161" y="12"/>
                  </a:cxn>
                </a:cxnLst>
                <a:rect l="0" t="0" r="r" b="b"/>
                <a:pathLst>
                  <a:path w="161" h="80">
                    <a:moveTo>
                      <a:pt x="161" y="12"/>
                    </a:moveTo>
                    <a:lnTo>
                      <a:pt x="143" y="12"/>
                    </a:lnTo>
                    <a:lnTo>
                      <a:pt x="143" y="12"/>
                    </a:lnTo>
                    <a:lnTo>
                      <a:pt x="143" y="23"/>
                    </a:lnTo>
                    <a:lnTo>
                      <a:pt x="134" y="34"/>
                    </a:lnTo>
                    <a:lnTo>
                      <a:pt x="134" y="34"/>
                    </a:lnTo>
                    <a:lnTo>
                      <a:pt x="125" y="46"/>
                    </a:lnTo>
                    <a:lnTo>
                      <a:pt x="125" y="46"/>
                    </a:lnTo>
                    <a:lnTo>
                      <a:pt x="116" y="46"/>
                    </a:lnTo>
                    <a:lnTo>
                      <a:pt x="116" y="57"/>
                    </a:lnTo>
                    <a:lnTo>
                      <a:pt x="107" y="57"/>
                    </a:lnTo>
                    <a:lnTo>
                      <a:pt x="107" y="57"/>
                    </a:lnTo>
                    <a:lnTo>
                      <a:pt x="98" y="57"/>
                    </a:lnTo>
                    <a:lnTo>
                      <a:pt x="98" y="57"/>
                    </a:lnTo>
                    <a:lnTo>
                      <a:pt x="90" y="57"/>
                    </a:lnTo>
                    <a:lnTo>
                      <a:pt x="81" y="68"/>
                    </a:lnTo>
                    <a:lnTo>
                      <a:pt x="81" y="68"/>
                    </a:lnTo>
                    <a:lnTo>
                      <a:pt x="72" y="57"/>
                    </a:lnTo>
                    <a:lnTo>
                      <a:pt x="72" y="57"/>
                    </a:lnTo>
                    <a:lnTo>
                      <a:pt x="63" y="57"/>
                    </a:lnTo>
                    <a:lnTo>
                      <a:pt x="54" y="57"/>
                    </a:lnTo>
                    <a:lnTo>
                      <a:pt x="54" y="57"/>
                    </a:lnTo>
                    <a:lnTo>
                      <a:pt x="45" y="57"/>
                    </a:lnTo>
                    <a:lnTo>
                      <a:pt x="45" y="46"/>
                    </a:lnTo>
                    <a:lnTo>
                      <a:pt x="36" y="46"/>
                    </a:lnTo>
                    <a:lnTo>
                      <a:pt x="36" y="46"/>
                    </a:lnTo>
                    <a:lnTo>
                      <a:pt x="27" y="46"/>
                    </a:lnTo>
                    <a:lnTo>
                      <a:pt x="27" y="34"/>
                    </a:lnTo>
                    <a:lnTo>
                      <a:pt x="18" y="34"/>
                    </a:lnTo>
                    <a:lnTo>
                      <a:pt x="18" y="23"/>
                    </a:lnTo>
                    <a:lnTo>
                      <a:pt x="18" y="23"/>
                    </a:lnTo>
                    <a:lnTo>
                      <a:pt x="9" y="23"/>
                    </a:lnTo>
                    <a:lnTo>
                      <a:pt x="9" y="12"/>
                    </a:lnTo>
                    <a:lnTo>
                      <a:pt x="9" y="12"/>
                    </a:lnTo>
                    <a:lnTo>
                      <a:pt x="0" y="12"/>
                    </a:lnTo>
                    <a:lnTo>
                      <a:pt x="0" y="12"/>
                    </a:lnTo>
                    <a:lnTo>
                      <a:pt x="0" y="23"/>
                    </a:lnTo>
                    <a:lnTo>
                      <a:pt x="0" y="34"/>
                    </a:lnTo>
                    <a:lnTo>
                      <a:pt x="9" y="34"/>
                    </a:lnTo>
                    <a:lnTo>
                      <a:pt x="9" y="46"/>
                    </a:lnTo>
                    <a:lnTo>
                      <a:pt x="18" y="46"/>
                    </a:lnTo>
                    <a:lnTo>
                      <a:pt x="18" y="46"/>
                    </a:lnTo>
                    <a:lnTo>
                      <a:pt x="27" y="57"/>
                    </a:lnTo>
                    <a:lnTo>
                      <a:pt x="27" y="57"/>
                    </a:lnTo>
                    <a:lnTo>
                      <a:pt x="36" y="68"/>
                    </a:lnTo>
                    <a:lnTo>
                      <a:pt x="45" y="68"/>
                    </a:lnTo>
                    <a:lnTo>
                      <a:pt x="45" y="68"/>
                    </a:lnTo>
                    <a:lnTo>
                      <a:pt x="54" y="68"/>
                    </a:lnTo>
                    <a:lnTo>
                      <a:pt x="63" y="68"/>
                    </a:lnTo>
                    <a:lnTo>
                      <a:pt x="63" y="80"/>
                    </a:lnTo>
                    <a:lnTo>
                      <a:pt x="72" y="80"/>
                    </a:lnTo>
                    <a:lnTo>
                      <a:pt x="81" y="80"/>
                    </a:lnTo>
                    <a:lnTo>
                      <a:pt x="81" y="80"/>
                    </a:lnTo>
                    <a:lnTo>
                      <a:pt x="90" y="80"/>
                    </a:lnTo>
                    <a:lnTo>
                      <a:pt x="98" y="80"/>
                    </a:lnTo>
                    <a:lnTo>
                      <a:pt x="107" y="68"/>
                    </a:lnTo>
                    <a:lnTo>
                      <a:pt x="107" y="68"/>
                    </a:lnTo>
                    <a:lnTo>
                      <a:pt x="116" y="68"/>
                    </a:lnTo>
                    <a:lnTo>
                      <a:pt x="125" y="68"/>
                    </a:lnTo>
                    <a:lnTo>
                      <a:pt x="125" y="57"/>
                    </a:lnTo>
                    <a:lnTo>
                      <a:pt x="134" y="57"/>
                    </a:lnTo>
                    <a:lnTo>
                      <a:pt x="134" y="46"/>
                    </a:lnTo>
                    <a:lnTo>
                      <a:pt x="143" y="46"/>
                    </a:lnTo>
                    <a:lnTo>
                      <a:pt x="152" y="34"/>
                    </a:lnTo>
                    <a:lnTo>
                      <a:pt x="152" y="34"/>
                    </a:lnTo>
                    <a:lnTo>
                      <a:pt x="152" y="23"/>
                    </a:lnTo>
                    <a:lnTo>
                      <a:pt x="161" y="12"/>
                    </a:lnTo>
                    <a:lnTo>
                      <a:pt x="143" y="12"/>
                    </a:lnTo>
                    <a:lnTo>
                      <a:pt x="161" y="12"/>
                    </a:lnTo>
                    <a:lnTo>
                      <a:pt x="161" y="12"/>
                    </a:lnTo>
                    <a:lnTo>
                      <a:pt x="161" y="12"/>
                    </a:lnTo>
                    <a:lnTo>
                      <a:pt x="161" y="12"/>
                    </a:lnTo>
                    <a:lnTo>
                      <a:pt x="161" y="12"/>
                    </a:lnTo>
                    <a:lnTo>
                      <a:pt x="161" y="12"/>
                    </a:lnTo>
                    <a:lnTo>
                      <a:pt x="161" y="12"/>
                    </a:lnTo>
                    <a:lnTo>
                      <a:pt x="161" y="12"/>
                    </a:lnTo>
                    <a:lnTo>
                      <a:pt x="161" y="12"/>
                    </a:lnTo>
                    <a:lnTo>
                      <a:pt x="161" y="12"/>
                    </a:lnTo>
                    <a:lnTo>
                      <a:pt x="161" y="0"/>
                    </a:lnTo>
                    <a:lnTo>
                      <a:pt x="161" y="0"/>
                    </a:lnTo>
                    <a:lnTo>
                      <a:pt x="161" y="0"/>
                    </a:lnTo>
                    <a:lnTo>
                      <a:pt x="161"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43" y="12"/>
                    </a:lnTo>
                    <a:lnTo>
                      <a:pt x="143" y="12"/>
                    </a:lnTo>
                    <a:lnTo>
                      <a:pt x="143" y="12"/>
                    </a:lnTo>
                    <a:lnTo>
                      <a:pt x="161" y="12"/>
                    </a:lnTo>
                    <a:close/>
                  </a:path>
                </a:pathLst>
              </a:custGeom>
              <a:solidFill>
                <a:srgbClr val="000000"/>
              </a:solidFill>
              <a:ln w="9525">
                <a:noFill/>
                <a:round/>
                <a:headEnd/>
                <a:tailEnd/>
              </a:ln>
            </p:spPr>
            <p:txBody>
              <a:bodyPr/>
              <a:lstStyle/>
              <a:p>
                <a:endParaRPr lang="en-US"/>
              </a:p>
            </p:txBody>
          </p:sp>
          <p:sp>
            <p:nvSpPr>
              <p:cNvPr id="188482" name="Freeform 66"/>
              <p:cNvSpPr>
                <a:spLocks/>
              </p:cNvSpPr>
              <p:nvPr/>
            </p:nvSpPr>
            <p:spPr bwMode="auto">
              <a:xfrm>
                <a:off x="492" y="1741"/>
                <a:ext cx="27" cy="34"/>
              </a:xfrm>
              <a:custGeom>
                <a:avLst/>
                <a:gdLst/>
                <a:ahLst/>
                <a:cxnLst>
                  <a:cxn ang="0">
                    <a:pos x="9" y="34"/>
                  </a:cxn>
                  <a:cxn ang="0">
                    <a:pos x="9" y="34"/>
                  </a:cxn>
                  <a:cxn ang="0">
                    <a:pos x="9" y="22"/>
                  </a:cxn>
                  <a:cxn ang="0">
                    <a:pos x="18" y="22"/>
                  </a:cxn>
                  <a:cxn ang="0">
                    <a:pos x="18" y="22"/>
                  </a:cxn>
                  <a:cxn ang="0">
                    <a:pos x="18" y="22"/>
                  </a:cxn>
                  <a:cxn ang="0">
                    <a:pos x="18" y="22"/>
                  </a:cxn>
                  <a:cxn ang="0">
                    <a:pos x="18" y="22"/>
                  </a:cxn>
                  <a:cxn ang="0">
                    <a:pos x="18" y="11"/>
                  </a:cxn>
                  <a:cxn ang="0">
                    <a:pos x="18" y="11"/>
                  </a:cxn>
                  <a:cxn ang="0">
                    <a:pos x="18" y="11"/>
                  </a:cxn>
                  <a:cxn ang="0">
                    <a:pos x="18" y="11"/>
                  </a:cxn>
                  <a:cxn ang="0">
                    <a:pos x="18" y="11"/>
                  </a:cxn>
                  <a:cxn ang="0">
                    <a:pos x="27" y="11"/>
                  </a:cxn>
                  <a:cxn ang="0">
                    <a:pos x="27" y="0"/>
                  </a:cxn>
                  <a:cxn ang="0">
                    <a:pos x="27" y="0"/>
                  </a:cxn>
                  <a:cxn ang="0">
                    <a:pos x="27" y="0"/>
                  </a:cxn>
                  <a:cxn ang="0">
                    <a:pos x="9" y="0"/>
                  </a:cxn>
                  <a:cxn ang="0">
                    <a:pos x="9" y="0"/>
                  </a:cxn>
                  <a:cxn ang="0">
                    <a:pos x="9" y="0"/>
                  </a:cxn>
                  <a:cxn ang="0">
                    <a:pos x="9" y="0"/>
                  </a:cxn>
                  <a:cxn ang="0">
                    <a:pos x="9" y="0"/>
                  </a:cxn>
                  <a:cxn ang="0">
                    <a:pos x="9" y="0"/>
                  </a:cxn>
                  <a:cxn ang="0">
                    <a:pos x="9" y="11"/>
                  </a:cxn>
                  <a:cxn ang="0">
                    <a:pos x="9" y="11"/>
                  </a:cxn>
                  <a:cxn ang="0">
                    <a:pos x="9" y="11"/>
                  </a:cxn>
                  <a:cxn ang="0">
                    <a:pos x="9" y="11"/>
                  </a:cxn>
                  <a:cxn ang="0">
                    <a:pos x="9" y="11"/>
                  </a:cxn>
                  <a:cxn ang="0">
                    <a:pos x="0" y="11"/>
                  </a:cxn>
                  <a:cxn ang="0">
                    <a:pos x="0" y="11"/>
                  </a:cxn>
                  <a:cxn ang="0">
                    <a:pos x="0" y="22"/>
                  </a:cxn>
                  <a:cxn ang="0">
                    <a:pos x="0" y="22"/>
                  </a:cxn>
                  <a:cxn ang="0">
                    <a:pos x="0" y="22"/>
                  </a:cxn>
                  <a:cxn ang="0">
                    <a:pos x="0" y="34"/>
                  </a:cxn>
                  <a:cxn ang="0">
                    <a:pos x="0" y="22"/>
                  </a:cxn>
                  <a:cxn ang="0">
                    <a:pos x="0" y="22"/>
                  </a:cxn>
                  <a:cxn ang="0">
                    <a:pos x="0" y="22"/>
                  </a:cxn>
                  <a:cxn ang="0">
                    <a:pos x="0" y="22"/>
                  </a:cxn>
                  <a:cxn ang="0">
                    <a:pos x="0" y="34"/>
                  </a:cxn>
                  <a:cxn ang="0">
                    <a:pos x="0" y="34"/>
                  </a:cxn>
                  <a:cxn ang="0">
                    <a:pos x="0" y="34"/>
                  </a:cxn>
                  <a:cxn ang="0">
                    <a:pos x="0" y="34"/>
                  </a:cxn>
                  <a:cxn ang="0">
                    <a:pos x="0" y="34"/>
                  </a:cxn>
                  <a:cxn ang="0">
                    <a:pos x="0" y="34"/>
                  </a:cxn>
                  <a:cxn ang="0">
                    <a:pos x="0" y="34"/>
                  </a:cxn>
                  <a:cxn ang="0">
                    <a:pos x="9" y="34"/>
                  </a:cxn>
                  <a:cxn ang="0">
                    <a:pos x="9" y="34"/>
                  </a:cxn>
                  <a:cxn ang="0">
                    <a:pos x="9" y="34"/>
                  </a:cxn>
                  <a:cxn ang="0">
                    <a:pos x="9" y="34"/>
                  </a:cxn>
                  <a:cxn ang="0">
                    <a:pos x="9" y="34"/>
                  </a:cxn>
                  <a:cxn ang="0">
                    <a:pos x="9" y="22"/>
                  </a:cxn>
                </a:cxnLst>
                <a:rect l="0" t="0" r="r" b="b"/>
                <a:pathLst>
                  <a:path w="27" h="34">
                    <a:moveTo>
                      <a:pt x="9" y="22"/>
                    </a:moveTo>
                    <a:lnTo>
                      <a:pt x="9" y="34"/>
                    </a:lnTo>
                    <a:lnTo>
                      <a:pt x="9" y="34"/>
                    </a:lnTo>
                    <a:lnTo>
                      <a:pt x="9" y="34"/>
                    </a:lnTo>
                    <a:lnTo>
                      <a:pt x="9" y="22"/>
                    </a:lnTo>
                    <a:lnTo>
                      <a:pt x="9" y="22"/>
                    </a:lnTo>
                    <a:lnTo>
                      <a:pt x="9" y="22"/>
                    </a:lnTo>
                    <a:lnTo>
                      <a:pt x="18" y="22"/>
                    </a:lnTo>
                    <a:lnTo>
                      <a:pt x="18" y="22"/>
                    </a:lnTo>
                    <a:lnTo>
                      <a:pt x="18" y="22"/>
                    </a:lnTo>
                    <a:lnTo>
                      <a:pt x="18" y="22"/>
                    </a:lnTo>
                    <a:lnTo>
                      <a:pt x="18" y="22"/>
                    </a:lnTo>
                    <a:lnTo>
                      <a:pt x="18" y="22"/>
                    </a:lnTo>
                    <a:lnTo>
                      <a:pt x="18" y="22"/>
                    </a:lnTo>
                    <a:lnTo>
                      <a:pt x="18" y="22"/>
                    </a:lnTo>
                    <a:lnTo>
                      <a:pt x="18" y="22"/>
                    </a:lnTo>
                    <a:lnTo>
                      <a:pt x="18" y="22"/>
                    </a:lnTo>
                    <a:lnTo>
                      <a:pt x="18" y="11"/>
                    </a:lnTo>
                    <a:lnTo>
                      <a:pt x="18" y="11"/>
                    </a:lnTo>
                    <a:lnTo>
                      <a:pt x="18" y="11"/>
                    </a:lnTo>
                    <a:lnTo>
                      <a:pt x="18" y="11"/>
                    </a:lnTo>
                    <a:lnTo>
                      <a:pt x="18" y="11"/>
                    </a:lnTo>
                    <a:lnTo>
                      <a:pt x="18" y="11"/>
                    </a:lnTo>
                    <a:lnTo>
                      <a:pt x="18" y="11"/>
                    </a:lnTo>
                    <a:lnTo>
                      <a:pt x="18" y="11"/>
                    </a:lnTo>
                    <a:lnTo>
                      <a:pt x="18" y="11"/>
                    </a:lnTo>
                    <a:lnTo>
                      <a:pt x="27" y="11"/>
                    </a:lnTo>
                    <a:lnTo>
                      <a:pt x="27" y="11"/>
                    </a:lnTo>
                    <a:lnTo>
                      <a:pt x="27" y="11"/>
                    </a:lnTo>
                    <a:lnTo>
                      <a:pt x="27" y="0"/>
                    </a:lnTo>
                    <a:lnTo>
                      <a:pt x="27" y="0"/>
                    </a:lnTo>
                    <a:lnTo>
                      <a:pt x="27" y="0"/>
                    </a:lnTo>
                    <a:lnTo>
                      <a:pt x="27" y="0"/>
                    </a:lnTo>
                    <a:lnTo>
                      <a:pt x="27"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11"/>
                    </a:lnTo>
                    <a:lnTo>
                      <a:pt x="9" y="11"/>
                    </a:lnTo>
                    <a:lnTo>
                      <a:pt x="9" y="11"/>
                    </a:lnTo>
                    <a:lnTo>
                      <a:pt x="9" y="11"/>
                    </a:lnTo>
                    <a:lnTo>
                      <a:pt x="9" y="11"/>
                    </a:lnTo>
                    <a:lnTo>
                      <a:pt x="9" y="11"/>
                    </a:lnTo>
                    <a:lnTo>
                      <a:pt x="9" y="11"/>
                    </a:lnTo>
                    <a:lnTo>
                      <a:pt x="9" y="11"/>
                    </a:lnTo>
                    <a:lnTo>
                      <a:pt x="9" y="11"/>
                    </a:lnTo>
                    <a:lnTo>
                      <a:pt x="9" y="11"/>
                    </a:lnTo>
                    <a:lnTo>
                      <a:pt x="9" y="11"/>
                    </a:lnTo>
                    <a:lnTo>
                      <a:pt x="0" y="11"/>
                    </a:lnTo>
                    <a:lnTo>
                      <a:pt x="0" y="11"/>
                    </a:lnTo>
                    <a:lnTo>
                      <a:pt x="0" y="11"/>
                    </a:lnTo>
                    <a:lnTo>
                      <a:pt x="0" y="22"/>
                    </a:lnTo>
                    <a:lnTo>
                      <a:pt x="0" y="22"/>
                    </a:lnTo>
                    <a:lnTo>
                      <a:pt x="0" y="22"/>
                    </a:lnTo>
                    <a:lnTo>
                      <a:pt x="0" y="22"/>
                    </a:lnTo>
                    <a:lnTo>
                      <a:pt x="0" y="22"/>
                    </a:lnTo>
                    <a:lnTo>
                      <a:pt x="0" y="22"/>
                    </a:lnTo>
                    <a:lnTo>
                      <a:pt x="0" y="22"/>
                    </a:lnTo>
                    <a:lnTo>
                      <a:pt x="0" y="34"/>
                    </a:lnTo>
                    <a:lnTo>
                      <a:pt x="0" y="22"/>
                    </a:lnTo>
                    <a:lnTo>
                      <a:pt x="0" y="22"/>
                    </a:lnTo>
                    <a:lnTo>
                      <a:pt x="0" y="22"/>
                    </a:lnTo>
                    <a:lnTo>
                      <a:pt x="0" y="22"/>
                    </a:lnTo>
                    <a:lnTo>
                      <a:pt x="0" y="22"/>
                    </a:lnTo>
                    <a:lnTo>
                      <a:pt x="0" y="22"/>
                    </a:lnTo>
                    <a:lnTo>
                      <a:pt x="0" y="22"/>
                    </a:lnTo>
                    <a:lnTo>
                      <a:pt x="0" y="22"/>
                    </a:lnTo>
                    <a:lnTo>
                      <a:pt x="0" y="34"/>
                    </a:lnTo>
                    <a:lnTo>
                      <a:pt x="0" y="34"/>
                    </a:lnTo>
                    <a:lnTo>
                      <a:pt x="0" y="34"/>
                    </a:lnTo>
                    <a:lnTo>
                      <a:pt x="0" y="34"/>
                    </a:lnTo>
                    <a:lnTo>
                      <a:pt x="0" y="34"/>
                    </a:lnTo>
                    <a:lnTo>
                      <a:pt x="0" y="34"/>
                    </a:lnTo>
                    <a:lnTo>
                      <a:pt x="0" y="34"/>
                    </a:lnTo>
                    <a:lnTo>
                      <a:pt x="0" y="34"/>
                    </a:lnTo>
                    <a:lnTo>
                      <a:pt x="0" y="34"/>
                    </a:lnTo>
                    <a:lnTo>
                      <a:pt x="0" y="34"/>
                    </a:lnTo>
                    <a:lnTo>
                      <a:pt x="0" y="34"/>
                    </a:lnTo>
                    <a:lnTo>
                      <a:pt x="0" y="34"/>
                    </a:lnTo>
                    <a:lnTo>
                      <a:pt x="0" y="34"/>
                    </a:lnTo>
                    <a:lnTo>
                      <a:pt x="0" y="34"/>
                    </a:lnTo>
                    <a:lnTo>
                      <a:pt x="9" y="34"/>
                    </a:lnTo>
                    <a:lnTo>
                      <a:pt x="9" y="34"/>
                    </a:lnTo>
                    <a:lnTo>
                      <a:pt x="9" y="34"/>
                    </a:lnTo>
                    <a:lnTo>
                      <a:pt x="9" y="34"/>
                    </a:lnTo>
                    <a:lnTo>
                      <a:pt x="9" y="34"/>
                    </a:lnTo>
                    <a:lnTo>
                      <a:pt x="9" y="34"/>
                    </a:lnTo>
                    <a:lnTo>
                      <a:pt x="9" y="34"/>
                    </a:lnTo>
                    <a:lnTo>
                      <a:pt x="9" y="34"/>
                    </a:lnTo>
                    <a:lnTo>
                      <a:pt x="9" y="34"/>
                    </a:lnTo>
                    <a:lnTo>
                      <a:pt x="9" y="34"/>
                    </a:lnTo>
                    <a:lnTo>
                      <a:pt x="9" y="34"/>
                    </a:lnTo>
                    <a:lnTo>
                      <a:pt x="9" y="22"/>
                    </a:lnTo>
                    <a:close/>
                  </a:path>
                </a:pathLst>
              </a:custGeom>
              <a:solidFill>
                <a:srgbClr val="000000"/>
              </a:solidFill>
              <a:ln w="9525">
                <a:noFill/>
                <a:round/>
                <a:headEnd/>
                <a:tailEnd/>
              </a:ln>
            </p:spPr>
            <p:txBody>
              <a:bodyPr/>
              <a:lstStyle/>
              <a:p>
                <a:endParaRPr lang="en-US"/>
              </a:p>
            </p:txBody>
          </p:sp>
          <p:sp>
            <p:nvSpPr>
              <p:cNvPr id="188483" name="Freeform 67"/>
              <p:cNvSpPr>
                <a:spLocks/>
              </p:cNvSpPr>
              <p:nvPr/>
            </p:nvSpPr>
            <p:spPr bwMode="auto">
              <a:xfrm>
                <a:off x="492" y="1752"/>
                <a:ext cx="134" cy="45"/>
              </a:xfrm>
              <a:custGeom>
                <a:avLst/>
                <a:gdLst/>
                <a:ahLst/>
                <a:cxnLst>
                  <a:cxn ang="0">
                    <a:pos x="116" y="0"/>
                  </a:cxn>
                  <a:cxn ang="0">
                    <a:pos x="116" y="11"/>
                  </a:cxn>
                  <a:cxn ang="0">
                    <a:pos x="107" y="23"/>
                  </a:cxn>
                  <a:cxn ang="0">
                    <a:pos x="98" y="23"/>
                  </a:cxn>
                  <a:cxn ang="0">
                    <a:pos x="89" y="34"/>
                  </a:cxn>
                  <a:cxn ang="0">
                    <a:pos x="81" y="34"/>
                  </a:cxn>
                  <a:cxn ang="0">
                    <a:pos x="72" y="34"/>
                  </a:cxn>
                  <a:cxn ang="0">
                    <a:pos x="63" y="34"/>
                  </a:cxn>
                  <a:cxn ang="0">
                    <a:pos x="54" y="34"/>
                  </a:cxn>
                  <a:cxn ang="0">
                    <a:pos x="54" y="34"/>
                  </a:cxn>
                  <a:cxn ang="0">
                    <a:pos x="45" y="34"/>
                  </a:cxn>
                  <a:cxn ang="0">
                    <a:pos x="36" y="34"/>
                  </a:cxn>
                  <a:cxn ang="0">
                    <a:pos x="27" y="23"/>
                  </a:cxn>
                  <a:cxn ang="0">
                    <a:pos x="27" y="23"/>
                  </a:cxn>
                  <a:cxn ang="0">
                    <a:pos x="18" y="23"/>
                  </a:cxn>
                  <a:cxn ang="0">
                    <a:pos x="18" y="11"/>
                  </a:cxn>
                  <a:cxn ang="0">
                    <a:pos x="9" y="11"/>
                  </a:cxn>
                  <a:cxn ang="0">
                    <a:pos x="0" y="23"/>
                  </a:cxn>
                  <a:cxn ang="0">
                    <a:pos x="9" y="23"/>
                  </a:cxn>
                  <a:cxn ang="0">
                    <a:pos x="9" y="34"/>
                  </a:cxn>
                  <a:cxn ang="0">
                    <a:pos x="18" y="34"/>
                  </a:cxn>
                  <a:cxn ang="0">
                    <a:pos x="27" y="45"/>
                  </a:cxn>
                  <a:cxn ang="0">
                    <a:pos x="36" y="45"/>
                  </a:cxn>
                  <a:cxn ang="0">
                    <a:pos x="45" y="45"/>
                  </a:cxn>
                  <a:cxn ang="0">
                    <a:pos x="54" y="45"/>
                  </a:cxn>
                  <a:cxn ang="0">
                    <a:pos x="63" y="45"/>
                  </a:cxn>
                  <a:cxn ang="0">
                    <a:pos x="72" y="45"/>
                  </a:cxn>
                  <a:cxn ang="0">
                    <a:pos x="81" y="45"/>
                  </a:cxn>
                  <a:cxn ang="0">
                    <a:pos x="89" y="45"/>
                  </a:cxn>
                  <a:cxn ang="0">
                    <a:pos x="98" y="34"/>
                  </a:cxn>
                  <a:cxn ang="0">
                    <a:pos x="107" y="34"/>
                  </a:cxn>
                  <a:cxn ang="0">
                    <a:pos x="116" y="23"/>
                  </a:cxn>
                  <a:cxn ang="0">
                    <a:pos x="125" y="11"/>
                  </a:cxn>
                  <a:cxn ang="0">
                    <a:pos x="116" y="0"/>
                  </a:cxn>
                  <a:cxn ang="0">
                    <a:pos x="134" y="11"/>
                  </a:cxn>
                  <a:cxn ang="0">
                    <a:pos x="134" y="11"/>
                  </a:cxn>
                  <a:cxn ang="0">
                    <a:pos x="134" y="0"/>
                  </a:cxn>
                  <a:cxn ang="0">
                    <a:pos x="134" y="0"/>
                  </a:cxn>
                  <a:cxn ang="0">
                    <a:pos x="134" y="0"/>
                  </a:cxn>
                  <a:cxn ang="0">
                    <a:pos x="134" y="0"/>
                  </a:cxn>
                  <a:cxn ang="0">
                    <a:pos x="134" y="0"/>
                  </a:cxn>
                  <a:cxn ang="0">
                    <a:pos x="134" y="0"/>
                  </a:cxn>
                  <a:cxn ang="0">
                    <a:pos x="125" y="0"/>
                  </a:cxn>
                  <a:cxn ang="0">
                    <a:pos x="125" y="0"/>
                  </a:cxn>
                  <a:cxn ang="0">
                    <a:pos x="125" y="0"/>
                  </a:cxn>
                  <a:cxn ang="0">
                    <a:pos x="125" y="0"/>
                  </a:cxn>
                  <a:cxn ang="0">
                    <a:pos x="125" y="0"/>
                  </a:cxn>
                  <a:cxn ang="0">
                    <a:pos x="125" y="0"/>
                  </a:cxn>
                  <a:cxn ang="0">
                    <a:pos x="125" y="0"/>
                  </a:cxn>
                  <a:cxn ang="0">
                    <a:pos x="116" y="0"/>
                  </a:cxn>
                  <a:cxn ang="0">
                    <a:pos x="134" y="11"/>
                  </a:cxn>
                </a:cxnLst>
                <a:rect l="0" t="0" r="r" b="b"/>
                <a:pathLst>
                  <a:path w="134" h="45">
                    <a:moveTo>
                      <a:pt x="134" y="11"/>
                    </a:moveTo>
                    <a:lnTo>
                      <a:pt x="116" y="0"/>
                    </a:lnTo>
                    <a:lnTo>
                      <a:pt x="116" y="0"/>
                    </a:lnTo>
                    <a:lnTo>
                      <a:pt x="116" y="11"/>
                    </a:lnTo>
                    <a:lnTo>
                      <a:pt x="107" y="11"/>
                    </a:lnTo>
                    <a:lnTo>
                      <a:pt x="107" y="23"/>
                    </a:lnTo>
                    <a:lnTo>
                      <a:pt x="98" y="23"/>
                    </a:lnTo>
                    <a:lnTo>
                      <a:pt x="98" y="23"/>
                    </a:lnTo>
                    <a:lnTo>
                      <a:pt x="89" y="23"/>
                    </a:lnTo>
                    <a:lnTo>
                      <a:pt x="89" y="34"/>
                    </a:lnTo>
                    <a:lnTo>
                      <a:pt x="81" y="34"/>
                    </a:lnTo>
                    <a:lnTo>
                      <a:pt x="81" y="34"/>
                    </a:lnTo>
                    <a:lnTo>
                      <a:pt x="81" y="34"/>
                    </a:lnTo>
                    <a:lnTo>
                      <a:pt x="72" y="34"/>
                    </a:lnTo>
                    <a:lnTo>
                      <a:pt x="72" y="34"/>
                    </a:lnTo>
                    <a:lnTo>
                      <a:pt x="63" y="34"/>
                    </a:lnTo>
                    <a:lnTo>
                      <a:pt x="63" y="34"/>
                    </a:lnTo>
                    <a:lnTo>
                      <a:pt x="54" y="34"/>
                    </a:lnTo>
                    <a:lnTo>
                      <a:pt x="54" y="34"/>
                    </a:lnTo>
                    <a:lnTo>
                      <a:pt x="54" y="34"/>
                    </a:lnTo>
                    <a:lnTo>
                      <a:pt x="45" y="34"/>
                    </a:lnTo>
                    <a:lnTo>
                      <a:pt x="45" y="34"/>
                    </a:lnTo>
                    <a:lnTo>
                      <a:pt x="36" y="34"/>
                    </a:lnTo>
                    <a:lnTo>
                      <a:pt x="36" y="34"/>
                    </a:lnTo>
                    <a:lnTo>
                      <a:pt x="36" y="34"/>
                    </a:lnTo>
                    <a:lnTo>
                      <a:pt x="27" y="23"/>
                    </a:lnTo>
                    <a:lnTo>
                      <a:pt x="27" y="23"/>
                    </a:lnTo>
                    <a:lnTo>
                      <a:pt x="27" y="23"/>
                    </a:lnTo>
                    <a:lnTo>
                      <a:pt x="18" y="23"/>
                    </a:lnTo>
                    <a:lnTo>
                      <a:pt x="18" y="23"/>
                    </a:lnTo>
                    <a:lnTo>
                      <a:pt x="18" y="23"/>
                    </a:lnTo>
                    <a:lnTo>
                      <a:pt x="18" y="11"/>
                    </a:lnTo>
                    <a:lnTo>
                      <a:pt x="9" y="11"/>
                    </a:lnTo>
                    <a:lnTo>
                      <a:pt x="9" y="11"/>
                    </a:lnTo>
                    <a:lnTo>
                      <a:pt x="0" y="23"/>
                    </a:lnTo>
                    <a:lnTo>
                      <a:pt x="0" y="23"/>
                    </a:lnTo>
                    <a:lnTo>
                      <a:pt x="0" y="23"/>
                    </a:lnTo>
                    <a:lnTo>
                      <a:pt x="9" y="23"/>
                    </a:lnTo>
                    <a:lnTo>
                      <a:pt x="9" y="34"/>
                    </a:lnTo>
                    <a:lnTo>
                      <a:pt x="9" y="34"/>
                    </a:lnTo>
                    <a:lnTo>
                      <a:pt x="18" y="34"/>
                    </a:lnTo>
                    <a:lnTo>
                      <a:pt x="18" y="34"/>
                    </a:lnTo>
                    <a:lnTo>
                      <a:pt x="27" y="45"/>
                    </a:lnTo>
                    <a:lnTo>
                      <a:pt x="27" y="45"/>
                    </a:lnTo>
                    <a:lnTo>
                      <a:pt x="27" y="45"/>
                    </a:lnTo>
                    <a:lnTo>
                      <a:pt x="36" y="45"/>
                    </a:lnTo>
                    <a:lnTo>
                      <a:pt x="36" y="45"/>
                    </a:lnTo>
                    <a:lnTo>
                      <a:pt x="45" y="45"/>
                    </a:lnTo>
                    <a:lnTo>
                      <a:pt x="45" y="45"/>
                    </a:lnTo>
                    <a:lnTo>
                      <a:pt x="54" y="45"/>
                    </a:lnTo>
                    <a:lnTo>
                      <a:pt x="54" y="45"/>
                    </a:lnTo>
                    <a:lnTo>
                      <a:pt x="63" y="45"/>
                    </a:lnTo>
                    <a:lnTo>
                      <a:pt x="63" y="45"/>
                    </a:lnTo>
                    <a:lnTo>
                      <a:pt x="72" y="45"/>
                    </a:lnTo>
                    <a:lnTo>
                      <a:pt x="72" y="45"/>
                    </a:lnTo>
                    <a:lnTo>
                      <a:pt x="81" y="45"/>
                    </a:lnTo>
                    <a:lnTo>
                      <a:pt x="81" y="45"/>
                    </a:lnTo>
                    <a:lnTo>
                      <a:pt x="89" y="45"/>
                    </a:lnTo>
                    <a:lnTo>
                      <a:pt x="98" y="45"/>
                    </a:lnTo>
                    <a:lnTo>
                      <a:pt x="98" y="34"/>
                    </a:lnTo>
                    <a:lnTo>
                      <a:pt x="107" y="34"/>
                    </a:lnTo>
                    <a:lnTo>
                      <a:pt x="107" y="34"/>
                    </a:lnTo>
                    <a:lnTo>
                      <a:pt x="116" y="34"/>
                    </a:lnTo>
                    <a:lnTo>
                      <a:pt x="116" y="23"/>
                    </a:lnTo>
                    <a:lnTo>
                      <a:pt x="125" y="23"/>
                    </a:lnTo>
                    <a:lnTo>
                      <a:pt x="125" y="11"/>
                    </a:lnTo>
                    <a:lnTo>
                      <a:pt x="134" y="11"/>
                    </a:lnTo>
                    <a:lnTo>
                      <a:pt x="116" y="0"/>
                    </a:lnTo>
                    <a:lnTo>
                      <a:pt x="134" y="11"/>
                    </a:lnTo>
                    <a:lnTo>
                      <a:pt x="134" y="11"/>
                    </a:lnTo>
                    <a:lnTo>
                      <a:pt x="134" y="11"/>
                    </a:lnTo>
                    <a:lnTo>
                      <a:pt x="134" y="11"/>
                    </a:lnTo>
                    <a:lnTo>
                      <a:pt x="134" y="0"/>
                    </a:lnTo>
                    <a:lnTo>
                      <a:pt x="134" y="0"/>
                    </a:lnTo>
                    <a:lnTo>
                      <a:pt x="134" y="0"/>
                    </a:lnTo>
                    <a:lnTo>
                      <a:pt x="134" y="0"/>
                    </a:lnTo>
                    <a:lnTo>
                      <a:pt x="134" y="0"/>
                    </a:lnTo>
                    <a:lnTo>
                      <a:pt x="134" y="0"/>
                    </a:lnTo>
                    <a:lnTo>
                      <a:pt x="134" y="0"/>
                    </a:lnTo>
                    <a:lnTo>
                      <a:pt x="134" y="0"/>
                    </a:lnTo>
                    <a:lnTo>
                      <a:pt x="134" y="0"/>
                    </a:lnTo>
                    <a:lnTo>
                      <a:pt x="134" y="0"/>
                    </a:lnTo>
                    <a:lnTo>
                      <a:pt x="134" y="0"/>
                    </a:lnTo>
                    <a:lnTo>
                      <a:pt x="134" y="0"/>
                    </a:lnTo>
                    <a:lnTo>
                      <a:pt x="125" y="0"/>
                    </a:lnTo>
                    <a:lnTo>
                      <a:pt x="125" y="0"/>
                    </a:lnTo>
                    <a:lnTo>
                      <a:pt x="125" y="0"/>
                    </a:lnTo>
                    <a:lnTo>
                      <a:pt x="125" y="0"/>
                    </a:lnTo>
                    <a:lnTo>
                      <a:pt x="125" y="0"/>
                    </a:lnTo>
                    <a:lnTo>
                      <a:pt x="125" y="0"/>
                    </a:lnTo>
                    <a:lnTo>
                      <a:pt x="125" y="0"/>
                    </a:lnTo>
                    <a:lnTo>
                      <a:pt x="125" y="0"/>
                    </a:lnTo>
                    <a:lnTo>
                      <a:pt x="125" y="0"/>
                    </a:lnTo>
                    <a:lnTo>
                      <a:pt x="125" y="0"/>
                    </a:lnTo>
                    <a:lnTo>
                      <a:pt x="125" y="0"/>
                    </a:lnTo>
                    <a:lnTo>
                      <a:pt x="125" y="0"/>
                    </a:lnTo>
                    <a:lnTo>
                      <a:pt x="125" y="0"/>
                    </a:lnTo>
                    <a:lnTo>
                      <a:pt x="125" y="0"/>
                    </a:lnTo>
                    <a:lnTo>
                      <a:pt x="125" y="0"/>
                    </a:lnTo>
                    <a:lnTo>
                      <a:pt x="116" y="0"/>
                    </a:lnTo>
                    <a:lnTo>
                      <a:pt x="116" y="0"/>
                    </a:lnTo>
                    <a:lnTo>
                      <a:pt x="134" y="11"/>
                    </a:lnTo>
                    <a:close/>
                  </a:path>
                </a:pathLst>
              </a:custGeom>
              <a:solidFill>
                <a:srgbClr val="000000"/>
              </a:solidFill>
              <a:ln w="9525">
                <a:noFill/>
                <a:round/>
                <a:headEnd/>
                <a:tailEnd/>
              </a:ln>
            </p:spPr>
            <p:txBody>
              <a:bodyPr/>
              <a:lstStyle/>
              <a:p>
                <a:endParaRPr lang="en-US"/>
              </a:p>
            </p:txBody>
          </p:sp>
          <p:sp>
            <p:nvSpPr>
              <p:cNvPr id="188484" name="Freeform 68"/>
              <p:cNvSpPr>
                <a:spLocks/>
              </p:cNvSpPr>
              <p:nvPr/>
            </p:nvSpPr>
            <p:spPr bwMode="auto">
              <a:xfrm>
                <a:off x="581" y="1752"/>
                <a:ext cx="45" cy="34"/>
              </a:xfrm>
              <a:custGeom>
                <a:avLst/>
                <a:gdLst/>
                <a:ahLst/>
                <a:cxnLst>
                  <a:cxn ang="0">
                    <a:pos x="9" y="34"/>
                  </a:cxn>
                  <a:cxn ang="0">
                    <a:pos x="18" y="34"/>
                  </a:cxn>
                  <a:cxn ang="0">
                    <a:pos x="18" y="34"/>
                  </a:cxn>
                  <a:cxn ang="0">
                    <a:pos x="18" y="34"/>
                  </a:cxn>
                  <a:cxn ang="0">
                    <a:pos x="18" y="34"/>
                  </a:cxn>
                  <a:cxn ang="0">
                    <a:pos x="18" y="34"/>
                  </a:cxn>
                  <a:cxn ang="0">
                    <a:pos x="27" y="23"/>
                  </a:cxn>
                  <a:cxn ang="0">
                    <a:pos x="27" y="23"/>
                  </a:cxn>
                  <a:cxn ang="0">
                    <a:pos x="27" y="23"/>
                  </a:cxn>
                  <a:cxn ang="0">
                    <a:pos x="27" y="23"/>
                  </a:cxn>
                  <a:cxn ang="0">
                    <a:pos x="36" y="23"/>
                  </a:cxn>
                  <a:cxn ang="0">
                    <a:pos x="36" y="23"/>
                  </a:cxn>
                  <a:cxn ang="0">
                    <a:pos x="36" y="11"/>
                  </a:cxn>
                  <a:cxn ang="0">
                    <a:pos x="36" y="11"/>
                  </a:cxn>
                  <a:cxn ang="0">
                    <a:pos x="36" y="11"/>
                  </a:cxn>
                  <a:cxn ang="0">
                    <a:pos x="36" y="11"/>
                  </a:cxn>
                  <a:cxn ang="0">
                    <a:pos x="45" y="11"/>
                  </a:cxn>
                  <a:cxn ang="0">
                    <a:pos x="27" y="0"/>
                  </a:cxn>
                  <a:cxn ang="0">
                    <a:pos x="27" y="0"/>
                  </a:cxn>
                  <a:cxn ang="0">
                    <a:pos x="27" y="0"/>
                  </a:cxn>
                  <a:cxn ang="0">
                    <a:pos x="27" y="11"/>
                  </a:cxn>
                  <a:cxn ang="0">
                    <a:pos x="27" y="11"/>
                  </a:cxn>
                  <a:cxn ang="0">
                    <a:pos x="27" y="11"/>
                  </a:cxn>
                  <a:cxn ang="0">
                    <a:pos x="18" y="11"/>
                  </a:cxn>
                  <a:cxn ang="0">
                    <a:pos x="18" y="11"/>
                  </a:cxn>
                  <a:cxn ang="0">
                    <a:pos x="18" y="11"/>
                  </a:cxn>
                  <a:cxn ang="0">
                    <a:pos x="18" y="11"/>
                  </a:cxn>
                  <a:cxn ang="0">
                    <a:pos x="18" y="23"/>
                  </a:cxn>
                  <a:cxn ang="0">
                    <a:pos x="9" y="23"/>
                  </a:cxn>
                  <a:cxn ang="0">
                    <a:pos x="9" y="23"/>
                  </a:cxn>
                  <a:cxn ang="0">
                    <a:pos x="9" y="23"/>
                  </a:cxn>
                  <a:cxn ang="0">
                    <a:pos x="9" y="23"/>
                  </a:cxn>
                  <a:cxn ang="0">
                    <a:pos x="9" y="23"/>
                  </a:cxn>
                  <a:cxn ang="0">
                    <a:pos x="0" y="34"/>
                  </a:cxn>
                  <a:cxn ang="0">
                    <a:pos x="0" y="23"/>
                  </a:cxn>
                  <a:cxn ang="0">
                    <a:pos x="0" y="23"/>
                  </a:cxn>
                  <a:cxn ang="0">
                    <a:pos x="0" y="34"/>
                  </a:cxn>
                  <a:cxn ang="0">
                    <a:pos x="0" y="34"/>
                  </a:cxn>
                  <a:cxn ang="0">
                    <a:pos x="0" y="34"/>
                  </a:cxn>
                  <a:cxn ang="0">
                    <a:pos x="0" y="34"/>
                  </a:cxn>
                  <a:cxn ang="0">
                    <a:pos x="0" y="34"/>
                  </a:cxn>
                  <a:cxn ang="0">
                    <a:pos x="0" y="34"/>
                  </a:cxn>
                  <a:cxn ang="0">
                    <a:pos x="0" y="34"/>
                  </a:cxn>
                  <a:cxn ang="0">
                    <a:pos x="0" y="34"/>
                  </a:cxn>
                  <a:cxn ang="0">
                    <a:pos x="9" y="34"/>
                  </a:cxn>
                  <a:cxn ang="0">
                    <a:pos x="9" y="34"/>
                  </a:cxn>
                  <a:cxn ang="0">
                    <a:pos x="9" y="34"/>
                  </a:cxn>
                  <a:cxn ang="0">
                    <a:pos x="9" y="34"/>
                  </a:cxn>
                  <a:cxn ang="0">
                    <a:pos x="9" y="34"/>
                  </a:cxn>
                  <a:cxn ang="0">
                    <a:pos x="9" y="34"/>
                  </a:cxn>
                  <a:cxn ang="0">
                    <a:pos x="9" y="23"/>
                  </a:cxn>
                </a:cxnLst>
                <a:rect l="0" t="0" r="r" b="b"/>
                <a:pathLst>
                  <a:path w="45" h="34">
                    <a:moveTo>
                      <a:pt x="9" y="23"/>
                    </a:moveTo>
                    <a:lnTo>
                      <a:pt x="9" y="34"/>
                    </a:lnTo>
                    <a:lnTo>
                      <a:pt x="9" y="34"/>
                    </a:lnTo>
                    <a:lnTo>
                      <a:pt x="18" y="34"/>
                    </a:lnTo>
                    <a:lnTo>
                      <a:pt x="18" y="34"/>
                    </a:lnTo>
                    <a:lnTo>
                      <a:pt x="18" y="34"/>
                    </a:lnTo>
                    <a:lnTo>
                      <a:pt x="18" y="34"/>
                    </a:lnTo>
                    <a:lnTo>
                      <a:pt x="18" y="34"/>
                    </a:lnTo>
                    <a:lnTo>
                      <a:pt x="18" y="34"/>
                    </a:lnTo>
                    <a:lnTo>
                      <a:pt x="18" y="34"/>
                    </a:lnTo>
                    <a:lnTo>
                      <a:pt x="18" y="34"/>
                    </a:lnTo>
                    <a:lnTo>
                      <a:pt x="18" y="34"/>
                    </a:lnTo>
                    <a:lnTo>
                      <a:pt x="27" y="34"/>
                    </a:lnTo>
                    <a:lnTo>
                      <a:pt x="27" y="23"/>
                    </a:lnTo>
                    <a:lnTo>
                      <a:pt x="27" y="23"/>
                    </a:lnTo>
                    <a:lnTo>
                      <a:pt x="27" y="23"/>
                    </a:lnTo>
                    <a:lnTo>
                      <a:pt x="27" y="23"/>
                    </a:lnTo>
                    <a:lnTo>
                      <a:pt x="27" y="23"/>
                    </a:lnTo>
                    <a:lnTo>
                      <a:pt x="27" y="23"/>
                    </a:lnTo>
                    <a:lnTo>
                      <a:pt x="27" y="23"/>
                    </a:lnTo>
                    <a:lnTo>
                      <a:pt x="27" y="23"/>
                    </a:lnTo>
                    <a:lnTo>
                      <a:pt x="36" y="23"/>
                    </a:lnTo>
                    <a:lnTo>
                      <a:pt x="36" y="23"/>
                    </a:lnTo>
                    <a:lnTo>
                      <a:pt x="36" y="23"/>
                    </a:lnTo>
                    <a:lnTo>
                      <a:pt x="36" y="23"/>
                    </a:lnTo>
                    <a:lnTo>
                      <a:pt x="36" y="11"/>
                    </a:lnTo>
                    <a:lnTo>
                      <a:pt x="36" y="11"/>
                    </a:lnTo>
                    <a:lnTo>
                      <a:pt x="36" y="11"/>
                    </a:lnTo>
                    <a:lnTo>
                      <a:pt x="36" y="11"/>
                    </a:lnTo>
                    <a:lnTo>
                      <a:pt x="36" y="11"/>
                    </a:lnTo>
                    <a:lnTo>
                      <a:pt x="36" y="11"/>
                    </a:lnTo>
                    <a:lnTo>
                      <a:pt x="36" y="11"/>
                    </a:lnTo>
                    <a:lnTo>
                      <a:pt x="45" y="11"/>
                    </a:lnTo>
                    <a:lnTo>
                      <a:pt x="45" y="11"/>
                    </a:lnTo>
                    <a:lnTo>
                      <a:pt x="27" y="0"/>
                    </a:lnTo>
                    <a:lnTo>
                      <a:pt x="27" y="0"/>
                    </a:lnTo>
                    <a:lnTo>
                      <a:pt x="27" y="0"/>
                    </a:lnTo>
                    <a:lnTo>
                      <a:pt x="27" y="0"/>
                    </a:lnTo>
                    <a:lnTo>
                      <a:pt x="27" y="0"/>
                    </a:lnTo>
                    <a:lnTo>
                      <a:pt x="27" y="0"/>
                    </a:lnTo>
                    <a:lnTo>
                      <a:pt x="27" y="0"/>
                    </a:lnTo>
                    <a:lnTo>
                      <a:pt x="27" y="11"/>
                    </a:lnTo>
                    <a:lnTo>
                      <a:pt x="27" y="11"/>
                    </a:lnTo>
                    <a:lnTo>
                      <a:pt x="27" y="11"/>
                    </a:lnTo>
                    <a:lnTo>
                      <a:pt x="27" y="11"/>
                    </a:lnTo>
                    <a:lnTo>
                      <a:pt x="27" y="11"/>
                    </a:lnTo>
                    <a:lnTo>
                      <a:pt x="18" y="11"/>
                    </a:lnTo>
                    <a:lnTo>
                      <a:pt x="18" y="11"/>
                    </a:lnTo>
                    <a:lnTo>
                      <a:pt x="18" y="11"/>
                    </a:lnTo>
                    <a:lnTo>
                      <a:pt x="18" y="11"/>
                    </a:lnTo>
                    <a:lnTo>
                      <a:pt x="18" y="11"/>
                    </a:lnTo>
                    <a:lnTo>
                      <a:pt x="18" y="11"/>
                    </a:lnTo>
                    <a:lnTo>
                      <a:pt x="18" y="11"/>
                    </a:lnTo>
                    <a:lnTo>
                      <a:pt x="18" y="11"/>
                    </a:lnTo>
                    <a:lnTo>
                      <a:pt x="18" y="23"/>
                    </a:lnTo>
                    <a:lnTo>
                      <a:pt x="18" y="23"/>
                    </a:lnTo>
                    <a:lnTo>
                      <a:pt x="18" y="23"/>
                    </a:lnTo>
                    <a:lnTo>
                      <a:pt x="9" y="23"/>
                    </a:lnTo>
                    <a:lnTo>
                      <a:pt x="9" y="23"/>
                    </a:lnTo>
                    <a:lnTo>
                      <a:pt x="9" y="23"/>
                    </a:lnTo>
                    <a:lnTo>
                      <a:pt x="9" y="23"/>
                    </a:lnTo>
                    <a:lnTo>
                      <a:pt x="9" y="23"/>
                    </a:lnTo>
                    <a:lnTo>
                      <a:pt x="9" y="23"/>
                    </a:lnTo>
                    <a:lnTo>
                      <a:pt x="9" y="23"/>
                    </a:lnTo>
                    <a:lnTo>
                      <a:pt x="9" y="23"/>
                    </a:lnTo>
                    <a:lnTo>
                      <a:pt x="9" y="23"/>
                    </a:lnTo>
                    <a:lnTo>
                      <a:pt x="9" y="23"/>
                    </a:lnTo>
                    <a:lnTo>
                      <a:pt x="0" y="34"/>
                    </a:lnTo>
                    <a:lnTo>
                      <a:pt x="9" y="23"/>
                    </a:lnTo>
                    <a:lnTo>
                      <a:pt x="0" y="23"/>
                    </a:lnTo>
                    <a:lnTo>
                      <a:pt x="0" y="23"/>
                    </a:lnTo>
                    <a:lnTo>
                      <a:pt x="0" y="23"/>
                    </a:lnTo>
                    <a:lnTo>
                      <a:pt x="0" y="23"/>
                    </a:lnTo>
                    <a:lnTo>
                      <a:pt x="0" y="34"/>
                    </a:lnTo>
                    <a:lnTo>
                      <a:pt x="0" y="34"/>
                    </a:lnTo>
                    <a:lnTo>
                      <a:pt x="0" y="34"/>
                    </a:lnTo>
                    <a:lnTo>
                      <a:pt x="0" y="34"/>
                    </a:lnTo>
                    <a:lnTo>
                      <a:pt x="0" y="34"/>
                    </a:lnTo>
                    <a:lnTo>
                      <a:pt x="0" y="34"/>
                    </a:lnTo>
                    <a:lnTo>
                      <a:pt x="0" y="34"/>
                    </a:lnTo>
                    <a:lnTo>
                      <a:pt x="0" y="34"/>
                    </a:lnTo>
                    <a:lnTo>
                      <a:pt x="0" y="34"/>
                    </a:lnTo>
                    <a:lnTo>
                      <a:pt x="0" y="34"/>
                    </a:lnTo>
                    <a:lnTo>
                      <a:pt x="0" y="34"/>
                    </a:lnTo>
                    <a:lnTo>
                      <a:pt x="0" y="34"/>
                    </a:lnTo>
                    <a:lnTo>
                      <a:pt x="0" y="34"/>
                    </a:lnTo>
                    <a:lnTo>
                      <a:pt x="0" y="34"/>
                    </a:lnTo>
                    <a:lnTo>
                      <a:pt x="0" y="34"/>
                    </a:lnTo>
                    <a:lnTo>
                      <a:pt x="9" y="34"/>
                    </a:lnTo>
                    <a:lnTo>
                      <a:pt x="9" y="34"/>
                    </a:lnTo>
                    <a:lnTo>
                      <a:pt x="9" y="34"/>
                    </a:lnTo>
                    <a:lnTo>
                      <a:pt x="9" y="34"/>
                    </a:lnTo>
                    <a:lnTo>
                      <a:pt x="9" y="34"/>
                    </a:lnTo>
                    <a:lnTo>
                      <a:pt x="9" y="34"/>
                    </a:lnTo>
                    <a:lnTo>
                      <a:pt x="9" y="34"/>
                    </a:lnTo>
                    <a:lnTo>
                      <a:pt x="9" y="34"/>
                    </a:lnTo>
                    <a:lnTo>
                      <a:pt x="9" y="34"/>
                    </a:lnTo>
                    <a:lnTo>
                      <a:pt x="9" y="34"/>
                    </a:lnTo>
                    <a:lnTo>
                      <a:pt x="9" y="34"/>
                    </a:lnTo>
                    <a:lnTo>
                      <a:pt x="9" y="34"/>
                    </a:lnTo>
                    <a:lnTo>
                      <a:pt x="9" y="34"/>
                    </a:lnTo>
                    <a:lnTo>
                      <a:pt x="9" y="23"/>
                    </a:lnTo>
                    <a:close/>
                  </a:path>
                </a:pathLst>
              </a:custGeom>
              <a:solidFill>
                <a:srgbClr val="000000"/>
              </a:solidFill>
              <a:ln w="9525">
                <a:noFill/>
                <a:round/>
                <a:headEnd/>
                <a:tailEnd/>
              </a:ln>
            </p:spPr>
            <p:txBody>
              <a:bodyPr/>
              <a:lstStyle/>
              <a:p>
                <a:endParaRPr lang="en-US"/>
              </a:p>
            </p:txBody>
          </p:sp>
          <p:sp>
            <p:nvSpPr>
              <p:cNvPr id="188485" name="Freeform 69"/>
              <p:cNvSpPr>
                <a:spLocks/>
              </p:cNvSpPr>
              <p:nvPr/>
            </p:nvSpPr>
            <p:spPr bwMode="auto">
              <a:xfrm>
                <a:off x="581" y="1729"/>
                <a:ext cx="143" cy="80"/>
              </a:xfrm>
              <a:custGeom>
                <a:avLst/>
                <a:gdLst/>
                <a:ahLst/>
                <a:cxnLst>
                  <a:cxn ang="0">
                    <a:pos x="134" y="0"/>
                  </a:cxn>
                  <a:cxn ang="0">
                    <a:pos x="125" y="12"/>
                  </a:cxn>
                  <a:cxn ang="0">
                    <a:pos x="125" y="34"/>
                  </a:cxn>
                  <a:cxn ang="0">
                    <a:pos x="117" y="34"/>
                  </a:cxn>
                  <a:cxn ang="0">
                    <a:pos x="108" y="46"/>
                  </a:cxn>
                  <a:cxn ang="0">
                    <a:pos x="99" y="57"/>
                  </a:cxn>
                  <a:cxn ang="0">
                    <a:pos x="90" y="57"/>
                  </a:cxn>
                  <a:cxn ang="0">
                    <a:pos x="81" y="68"/>
                  </a:cxn>
                  <a:cxn ang="0">
                    <a:pos x="72" y="68"/>
                  </a:cxn>
                  <a:cxn ang="0">
                    <a:pos x="63" y="68"/>
                  </a:cxn>
                  <a:cxn ang="0">
                    <a:pos x="54" y="68"/>
                  </a:cxn>
                  <a:cxn ang="0">
                    <a:pos x="45" y="68"/>
                  </a:cxn>
                  <a:cxn ang="0">
                    <a:pos x="36" y="68"/>
                  </a:cxn>
                  <a:cxn ang="0">
                    <a:pos x="27" y="57"/>
                  </a:cxn>
                  <a:cxn ang="0">
                    <a:pos x="27" y="57"/>
                  </a:cxn>
                  <a:cxn ang="0">
                    <a:pos x="18" y="57"/>
                  </a:cxn>
                  <a:cxn ang="0">
                    <a:pos x="9" y="46"/>
                  </a:cxn>
                  <a:cxn ang="0">
                    <a:pos x="9" y="68"/>
                  </a:cxn>
                  <a:cxn ang="0">
                    <a:pos x="18" y="68"/>
                  </a:cxn>
                  <a:cxn ang="0">
                    <a:pos x="18" y="68"/>
                  </a:cxn>
                  <a:cxn ang="0">
                    <a:pos x="27" y="80"/>
                  </a:cxn>
                  <a:cxn ang="0">
                    <a:pos x="45" y="80"/>
                  </a:cxn>
                  <a:cxn ang="0">
                    <a:pos x="54" y="80"/>
                  </a:cxn>
                  <a:cxn ang="0">
                    <a:pos x="63" y="80"/>
                  </a:cxn>
                  <a:cxn ang="0">
                    <a:pos x="72" y="80"/>
                  </a:cxn>
                  <a:cxn ang="0">
                    <a:pos x="81" y="80"/>
                  </a:cxn>
                  <a:cxn ang="0">
                    <a:pos x="90" y="80"/>
                  </a:cxn>
                  <a:cxn ang="0">
                    <a:pos x="99" y="68"/>
                  </a:cxn>
                  <a:cxn ang="0">
                    <a:pos x="108" y="57"/>
                  </a:cxn>
                  <a:cxn ang="0">
                    <a:pos x="117" y="57"/>
                  </a:cxn>
                  <a:cxn ang="0">
                    <a:pos x="125" y="46"/>
                  </a:cxn>
                  <a:cxn ang="0">
                    <a:pos x="134" y="34"/>
                  </a:cxn>
                  <a:cxn ang="0">
                    <a:pos x="143" y="12"/>
                  </a:cxn>
                  <a:cxn ang="0">
                    <a:pos x="134" y="0"/>
                  </a:cxn>
                  <a:cxn ang="0">
                    <a:pos x="143" y="12"/>
                  </a:cxn>
                  <a:cxn ang="0">
                    <a:pos x="143" y="0"/>
                  </a:cxn>
                  <a:cxn ang="0">
                    <a:pos x="143" y="0"/>
                  </a:cxn>
                  <a:cxn ang="0">
                    <a:pos x="143" y="0"/>
                  </a:cxn>
                  <a:cxn ang="0">
                    <a:pos x="143" y="0"/>
                  </a:cxn>
                  <a:cxn ang="0">
                    <a:pos x="143" y="0"/>
                  </a:cxn>
                  <a:cxn ang="0">
                    <a:pos x="143" y="0"/>
                  </a:cxn>
                  <a:cxn ang="0">
                    <a:pos x="143" y="0"/>
                  </a:cxn>
                  <a:cxn ang="0">
                    <a:pos x="143" y="0"/>
                  </a:cxn>
                  <a:cxn ang="0">
                    <a:pos x="134" y="0"/>
                  </a:cxn>
                  <a:cxn ang="0">
                    <a:pos x="134" y="0"/>
                  </a:cxn>
                  <a:cxn ang="0">
                    <a:pos x="134" y="0"/>
                  </a:cxn>
                  <a:cxn ang="0">
                    <a:pos x="134" y="0"/>
                  </a:cxn>
                  <a:cxn ang="0">
                    <a:pos x="134" y="0"/>
                  </a:cxn>
                  <a:cxn ang="0">
                    <a:pos x="134" y="0"/>
                  </a:cxn>
                  <a:cxn ang="0">
                    <a:pos x="134" y="0"/>
                  </a:cxn>
                  <a:cxn ang="0">
                    <a:pos x="143" y="12"/>
                  </a:cxn>
                </a:cxnLst>
                <a:rect l="0" t="0" r="r" b="b"/>
                <a:pathLst>
                  <a:path w="143" h="80">
                    <a:moveTo>
                      <a:pt x="143" y="12"/>
                    </a:moveTo>
                    <a:lnTo>
                      <a:pt x="134" y="0"/>
                    </a:lnTo>
                    <a:lnTo>
                      <a:pt x="125" y="12"/>
                    </a:lnTo>
                    <a:lnTo>
                      <a:pt x="125" y="12"/>
                    </a:lnTo>
                    <a:lnTo>
                      <a:pt x="125" y="23"/>
                    </a:lnTo>
                    <a:lnTo>
                      <a:pt x="125" y="34"/>
                    </a:lnTo>
                    <a:lnTo>
                      <a:pt x="117" y="34"/>
                    </a:lnTo>
                    <a:lnTo>
                      <a:pt x="117" y="34"/>
                    </a:lnTo>
                    <a:lnTo>
                      <a:pt x="108" y="46"/>
                    </a:lnTo>
                    <a:lnTo>
                      <a:pt x="108" y="46"/>
                    </a:lnTo>
                    <a:lnTo>
                      <a:pt x="108" y="46"/>
                    </a:lnTo>
                    <a:lnTo>
                      <a:pt x="99" y="57"/>
                    </a:lnTo>
                    <a:lnTo>
                      <a:pt x="99" y="57"/>
                    </a:lnTo>
                    <a:lnTo>
                      <a:pt x="90" y="57"/>
                    </a:lnTo>
                    <a:lnTo>
                      <a:pt x="90" y="57"/>
                    </a:lnTo>
                    <a:lnTo>
                      <a:pt x="81" y="68"/>
                    </a:lnTo>
                    <a:lnTo>
                      <a:pt x="81" y="68"/>
                    </a:lnTo>
                    <a:lnTo>
                      <a:pt x="72" y="68"/>
                    </a:lnTo>
                    <a:lnTo>
                      <a:pt x="72" y="68"/>
                    </a:lnTo>
                    <a:lnTo>
                      <a:pt x="63" y="68"/>
                    </a:lnTo>
                    <a:lnTo>
                      <a:pt x="63" y="68"/>
                    </a:lnTo>
                    <a:lnTo>
                      <a:pt x="54" y="68"/>
                    </a:lnTo>
                    <a:lnTo>
                      <a:pt x="54" y="68"/>
                    </a:lnTo>
                    <a:lnTo>
                      <a:pt x="45" y="68"/>
                    </a:lnTo>
                    <a:lnTo>
                      <a:pt x="45" y="68"/>
                    </a:lnTo>
                    <a:lnTo>
                      <a:pt x="36" y="68"/>
                    </a:lnTo>
                    <a:lnTo>
                      <a:pt x="36" y="68"/>
                    </a:lnTo>
                    <a:lnTo>
                      <a:pt x="27" y="57"/>
                    </a:lnTo>
                    <a:lnTo>
                      <a:pt x="27" y="57"/>
                    </a:lnTo>
                    <a:lnTo>
                      <a:pt x="27" y="57"/>
                    </a:lnTo>
                    <a:lnTo>
                      <a:pt x="18" y="57"/>
                    </a:lnTo>
                    <a:lnTo>
                      <a:pt x="18" y="57"/>
                    </a:lnTo>
                    <a:lnTo>
                      <a:pt x="18" y="57"/>
                    </a:lnTo>
                    <a:lnTo>
                      <a:pt x="9" y="46"/>
                    </a:lnTo>
                    <a:lnTo>
                      <a:pt x="0" y="57"/>
                    </a:lnTo>
                    <a:lnTo>
                      <a:pt x="9" y="68"/>
                    </a:lnTo>
                    <a:lnTo>
                      <a:pt x="9" y="68"/>
                    </a:lnTo>
                    <a:lnTo>
                      <a:pt x="18" y="68"/>
                    </a:lnTo>
                    <a:lnTo>
                      <a:pt x="18" y="68"/>
                    </a:lnTo>
                    <a:lnTo>
                      <a:pt x="18" y="68"/>
                    </a:lnTo>
                    <a:lnTo>
                      <a:pt x="27" y="80"/>
                    </a:lnTo>
                    <a:lnTo>
                      <a:pt x="27" y="80"/>
                    </a:lnTo>
                    <a:lnTo>
                      <a:pt x="36" y="80"/>
                    </a:lnTo>
                    <a:lnTo>
                      <a:pt x="45" y="80"/>
                    </a:lnTo>
                    <a:lnTo>
                      <a:pt x="45" y="80"/>
                    </a:lnTo>
                    <a:lnTo>
                      <a:pt x="54" y="80"/>
                    </a:lnTo>
                    <a:lnTo>
                      <a:pt x="54" y="80"/>
                    </a:lnTo>
                    <a:lnTo>
                      <a:pt x="63" y="80"/>
                    </a:lnTo>
                    <a:lnTo>
                      <a:pt x="63" y="80"/>
                    </a:lnTo>
                    <a:lnTo>
                      <a:pt x="72" y="80"/>
                    </a:lnTo>
                    <a:lnTo>
                      <a:pt x="81" y="80"/>
                    </a:lnTo>
                    <a:lnTo>
                      <a:pt x="81" y="80"/>
                    </a:lnTo>
                    <a:lnTo>
                      <a:pt x="90" y="80"/>
                    </a:lnTo>
                    <a:lnTo>
                      <a:pt x="90" y="80"/>
                    </a:lnTo>
                    <a:lnTo>
                      <a:pt x="99" y="68"/>
                    </a:lnTo>
                    <a:lnTo>
                      <a:pt x="99" y="68"/>
                    </a:lnTo>
                    <a:lnTo>
                      <a:pt x="108" y="68"/>
                    </a:lnTo>
                    <a:lnTo>
                      <a:pt x="108" y="57"/>
                    </a:lnTo>
                    <a:lnTo>
                      <a:pt x="117" y="57"/>
                    </a:lnTo>
                    <a:lnTo>
                      <a:pt x="117" y="57"/>
                    </a:lnTo>
                    <a:lnTo>
                      <a:pt x="125" y="46"/>
                    </a:lnTo>
                    <a:lnTo>
                      <a:pt x="125" y="46"/>
                    </a:lnTo>
                    <a:lnTo>
                      <a:pt x="134" y="34"/>
                    </a:lnTo>
                    <a:lnTo>
                      <a:pt x="134" y="34"/>
                    </a:lnTo>
                    <a:lnTo>
                      <a:pt x="134" y="23"/>
                    </a:lnTo>
                    <a:lnTo>
                      <a:pt x="143" y="12"/>
                    </a:lnTo>
                    <a:lnTo>
                      <a:pt x="143" y="12"/>
                    </a:lnTo>
                    <a:lnTo>
                      <a:pt x="134" y="0"/>
                    </a:lnTo>
                    <a:lnTo>
                      <a:pt x="143" y="12"/>
                    </a:lnTo>
                    <a:lnTo>
                      <a:pt x="143" y="12"/>
                    </a:lnTo>
                    <a:lnTo>
                      <a:pt x="143" y="0"/>
                    </a:lnTo>
                    <a:lnTo>
                      <a:pt x="143" y="0"/>
                    </a:lnTo>
                    <a:lnTo>
                      <a:pt x="143" y="0"/>
                    </a:lnTo>
                    <a:lnTo>
                      <a:pt x="143" y="0"/>
                    </a:lnTo>
                    <a:lnTo>
                      <a:pt x="143" y="0"/>
                    </a:lnTo>
                    <a:lnTo>
                      <a:pt x="143" y="0"/>
                    </a:lnTo>
                    <a:lnTo>
                      <a:pt x="143" y="0"/>
                    </a:lnTo>
                    <a:lnTo>
                      <a:pt x="143" y="0"/>
                    </a:lnTo>
                    <a:lnTo>
                      <a:pt x="143" y="0"/>
                    </a:lnTo>
                    <a:lnTo>
                      <a:pt x="143" y="0"/>
                    </a:lnTo>
                    <a:lnTo>
                      <a:pt x="143" y="0"/>
                    </a:lnTo>
                    <a:lnTo>
                      <a:pt x="143" y="0"/>
                    </a:lnTo>
                    <a:lnTo>
                      <a:pt x="143" y="0"/>
                    </a:lnTo>
                    <a:lnTo>
                      <a:pt x="143" y="0"/>
                    </a:lnTo>
                    <a:lnTo>
                      <a:pt x="143" y="0"/>
                    </a:lnTo>
                    <a:lnTo>
                      <a:pt x="143" y="0"/>
                    </a:lnTo>
                    <a:lnTo>
                      <a:pt x="134" y="0"/>
                    </a:lnTo>
                    <a:lnTo>
                      <a:pt x="134" y="0"/>
                    </a:lnTo>
                    <a:lnTo>
                      <a:pt x="134" y="0"/>
                    </a:lnTo>
                    <a:lnTo>
                      <a:pt x="134" y="0"/>
                    </a:lnTo>
                    <a:lnTo>
                      <a:pt x="134" y="0"/>
                    </a:lnTo>
                    <a:lnTo>
                      <a:pt x="134" y="0"/>
                    </a:lnTo>
                    <a:lnTo>
                      <a:pt x="134" y="0"/>
                    </a:lnTo>
                    <a:lnTo>
                      <a:pt x="134" y="0"/>
                    </a:lnTo>
                    <a:lnTo>
                      <a:pt x="134" y="0"/>
                    </a:lnTo>
                    <a:lnTo>
                      <a:pt x="134" y="0"/>
                    </a:lnTo>
                    <a:lnTo>
                      <a:pt x="134" y="0"/>
                    </a:lnTo>
                    <a:lnTo>
                      <a:pt x="134" y="0"/>
                    </a:lnTo>
                    <a:lnTo>
                      <a:pt x="134" y="0"/>
                    </a:lnTo>
                    <a:lnTo>
                      <a:pt x="134" y="0"/>
                    </a:lnTo>
                    <a:lnTo>
                      <a:pt x="134" y="0"/>
                    </a:lnTo>
                    <a:lnTo>
                      <a:pt x="143" y="12"/>
                    </a:lnTo>
                    <a:close/>
                  </a:path>
                </a:pathLst>
              </a:custGeom>
              <a:solidFill>
                <a:srgbClr val="000000"/>
              </a:solidFill>
              <a:ln w="9525">
                <a:noFill/>
                <a:round/>
                <a:headEnd/>
                <a:tailEnd/>
              </a:ln>
            </p:spPr>
            <p:txBody>
              <a:bodyPr/>
              <a:lstStyle/>
              <a:p>
                <a:endParaRPr lang="en-US"/>
              </a:p>
            </p:txBody>
          </p:sp>
          <p:sp>
            <p:nvSpPr>
              <p:cNvPr id="188486" name="Freeform 70"/>
              <p:cNvSpPr>
                <a:spLocks/>
              </p:cNvSpPr>
              <p:nvPr/>
            </p:nvSpPr>
            <p:spPr bwMode="auto">
              <a:xfrm>
                <a:off x="698" y="1729"/>
                <a:ext cx="26" cy="46"/>
              </a:xfrm>
              <a:custGeom>
                <a:avLst/>
                <a:gdLst/>
                <a:ahLst/>
                <a:cxnLst>
                  <a:cxn ang="0">
                    <a:pos x="8" y="46"/>
                  </a:cxn>
                  <a:cxn ang="0">
                    <a:pos x="17" y="34"/>
                  </a:cxn>
                  <a:cxn ang="0">
                    <a:pos x="17" y="34"/>
                  </a:cxn>
                  <a:cxn ang="0">
                    <a:pos x="17" y="34"/>
                  </a:cxn>
                  <a:cxn ang="0">
                    <a:pos x="17" y="34"/>
                  </a:cxn>
                  <a:cxn ang="0">
                    <a:pos x="17" y="34"/>
                  </a:cxn>
                  <a:cxn ang="0">
                    <a:pos x="17" y="23"/>
                  </a:cxn>
                  <a:cxn ang="0">
                    <a:pos x="17" y="23"/>
                  </a:cxn>
                  <a:cxn ang="0">
                    <a:pos x="17" y="23"/>
                  </a:cxn>
                  <a:cxn ang="0">
                    <a:pos x="17" y="23"/>
                  </a:cxn>
                  <a:cxn ang="0">
                    <a:pos x="26" y="23"/>
                  </a:cxn>
                  <a:cxn ang="0">
                    <a:pos x="26" y="23"/>
                  </a:cxn>
                  <a:cxn ang="0">
                    <a:pos x="26" y="12"/>
                  </a:cxn>
                  <a:cxn ang="0">
                    <a:pos x="26" y="12"/>
                  </a:cxn>
                  <a:cxn ang="0">
                    <a:pos x="26" y="12"/>
                  </a:cxn>
                  <a:cxn ang="0">
                    <a:pos x="26" y="12"/>
                  </a:cxn>
                  <a:cxn ang="0">
                    <a:pos x="26" y="12"/>
                  </a:cxn>
                  <a:cxn ang="0">
                    <a:pos x="17" y="0"/>
                  </a:cxn>
                  <a:cxn ang="0">
                    <a:pos x="17" y="12"/>
                  </a:cxn>
                  <a:cxn ang="0">
                    <a:pos x="8" y="12"/>
                  </a:cxn>
                  <a:cxn ang="0">
                    <a:pos x="8" y="12"/>
                  </a:cxn>
                  <a:cxn ang="0">
                    <a:pos x="8" y="12"/>
                  </a:cxn>
                  <a:cxn ang="0">
                    <a:pos x="8" y="12"/>
                  </a:cxn>
                  <a:cxn ang="0">
                    <a:pos x="8" y="12"/>
                  </a:cxn>
                  <a:cxn ang="0">
                    <a:pos x="8" y="23"/>
                  </a:cxn>
                  <a:cxn ang="0">
                    <a:pos x="8" y="23"/>
                  </a:cxn>
                  <a:cxn ang="0">
                    <a:pos x="8" y="23"/>
                  </a:cxn>
                  <a:cxn ang="0">
                    <a:pos x="8" y="23"/>
                  </a:cxn>
                  <a:cxn ang="0">
                    <a:pos x="8" y="23"/>
                  </a:cxn>
                  <a:cxn ang="0">
                    <a:pos x="8" y="23"/>
                  </a:cxn>
                  <a:cxn ang="0">
                    <a:pos x="8" y="23"/>
                  </a:cxn>
                  <a:cxn ang="0">
                    <a:pos x="0" y="34"/>
                  </a:cxn>
                  <a:cxn ang="0">
                    <a:pos x="0" y="34"/>
                  </a:cxn>
                  <a:cxn ang="0">
                    <a:pos x="0" y="46"/>
                  </a:cxn>
                  <a:cxn ang="0">
                    <a:pos x="0" y="34"/>
                  </a:cxn>
                  <a:cxn ang="0">
                    <a:pos x="0" y="34"/>
                  </a:cxn>
                  <a:cxn ang="0">
                    <a:pos x="0" y="34"/>
                  </a:cxn>
                  <a:cxn ang="0">
                    <a:pos x="0" y="34"/>
                  </a:cxn>
                  <a:cxn ang="0">
                    <a:pos x="0" y="34"/>
                  </a:cxn>
                  <a:cxn ang="0">
                    <a:pos x="0" y="46"/>
                  </a:cxn>
                  <a:cxn ang="0">
                    <a:pos x="0" y="46"/>
                  </a:cxn>
                  <a:cxn ang="0">
                    <a:pos x="0" y="46"/>
                  </a:cxn>
                  <a:cxn ang="0">
                    <a:pos x="8" y="46"/>
                  </a:cxn>
                  <a:cxn ang="0">
                    <a:pos x="8" y="46"/>
                  </a:cxn>
                  <a:cxn ang="0">
                    <a:pos x="8" y="46"/>
                  </a:cxn>
                  <a:cxn ang="0">
                    <a:pos x="8" y="46"/>
                  </a:cxn>
                  <a:cxn ang="0">
                    <a:pos x="8" y="46"/>
                  </a:cxn>
                  <a:cxn ang="0">
                    <a:pos x="8" y="46"/>
                  </a:cxn>
                  <a:cxn ang="0">
                    <a:pos x="8" y="46"/>
                  </a:cxn>
                  <a:cxn ang="0">
                    <a:pos x="8" y="46"/>
                  </a:cxn>
                  <a:cxn ang="0">
                    <a:pos x="8" y="34"/>
                  </a:cxn>
                </a:cxnLst>
                <a:rect l="0" t="0" r="r" b="b"/>
                <a:pathLst>
                  <a:path w="26" h="46">
                    <a:moveTo>
                      <a:pt x="8" y="34"/>
                    </a:moveTo>
                    <a:lnTo>
                      <a:pt x="8" y="46"/>
                    </a:lnTo>
                    <a:lnTo>
                      <a:pt x="17" y="34"/>
                    </a:lnTo>
                    <a:lnTo>
                      <a:pt x="17" y="34"/>
                    </a:lnTo>
                    <a:lnTo>
                      <a:pt x="17" y="34"/>
                    </a:lnTo>
                    <a:lnTo>
                      <a:pt x="17" y="34"/>
                    </a:lnTo>
                    <a:lnTo>
                      <a:pt x="17" y="34"/>
                    </a:lnTo>
                    <a:lnTo>
                      <a:pt x="17" y="34"/>
                    </a:lnTo>
                    <a:lnTo>
                      <a:pt x="17" y="34"/>
                    </a:lnTo>
                    <a:lnTo>
                      <a:pt x="17" y="34"/>
                    </a:lnTo>
                    <a:lnTo>
                      <a:pt x="17" y="34"/>
                    </a:lnTo>
                    <a:lnTo>
                      <a:pt x="17" y="34"/>
                    </a:lnTo>
                    <a:lnTo>
                      <a:pt x="17" y="34"/>
                    </a:lnTo>
                    <a:lnTo>
                      <a:pt x="17" y="23"/>
                    </a:lnTo>
                    <a:lnTo>
                      <a:pt x="17" y="23"/>
                    </a:lnTo>
                    <a:lnTo>
                      <a:pt x="17" y="23"/>
                    </a:lnTo>
                    <a:lnTo>
                      <a:pt x="17" y="23"/>
                    </a:lnTo>
                    <a:lnTo>
                      <a:pt x="17" y="23"/>
                    </a:lnTo>
                    <a:lnTo>
                      <a:pt x="17" y="23"/>
                    </a:lnTo>
                    <a:lnTo>
                      <a:pt x="17" y="23"/>
                    </a:lnTo>
                    <a:lnTo>
                      <a:pt x="26" y="23"/>
                    </a:lnTo>
                    <a:lnTo>
                      <a:pt x="26" y="23"/>
                    </a:lnTo>
                    <a:lnTo>
                      <a:pt x="26" y="23"/>
                    </a:lnTo>
                    <a:lnTo>
                      <a:pt x="26" y="23"/>
                    </a:lnTo>
                    <a:lnTo>
                      <a:pt x="26" y="12"/>
                    </a:lnTo>
                    <a:lnTo>
                      <a:pt x="26" y="12"/>
                    </a:lnTo>
                    <a:lnTo>
                      <a:pt x="26" y="12"/>
                    </a:lnTo>
                    <a:lnTo>
                      <a:pt x="26" y="12"/>
                    </a:lnTo>
                    <a:lnTo>
                      <a:pt x="26" y="12"/>
                    </a:lnTo>
                    <a:lnTo>
                      <a:pt x="26" y="12"/>
                    </a:lnTo>
                    <a:lnTo>
                      <a:pt x="26" y="12"/>
                    </a:lnTo>
                    <a:lnTo>
                      <a:pt x="26" y="12"/>
                    </a:lnTo>
                    <a:lnTo>
                      <a:pt x="26" y="12"/>
                    </a:lnTo>
                    <a:lnTo>
                      <a:pt x="26" y="12"/>
                    </a:lnTo>
                    <a:lnTo>
                      <a:pt x="17" y="0"/>
                    </a:lnTo>
                    <a:lnTo>
                      <a:pt x="17" y="0"/>
                    </a:lnTo>
                    <a:lnTo>
                      <a:pt x="17" y="0"/>
                    </a:lnTo>
                    <a:lnTo>
                      <a:pt x="17" y="12"/>
                    </a:lnTo>
                    <a:lnTo>
                      <a:pt x="17" y="12"/>
                    </a:lnTo>
                    <a:lnTo>
                      <a:pt x="8" y="12"/>
                    </a:lnTo>
                    <a:lnTo>
                      <a:pt x="8" y="12"/>
                    </a:lnTo>
                    <a:lnTo>
                      <a:pt x="8" y="12"/>
                    </a:lnTo>
                    <a:lnTo>
                      <a:pt x="8" y="12"/>
                    </a:lnTo>
                    <a:lnTo>
                      <a:pt x="8" y="12"/>
                    </a:lnTo>
                    <a:lnTo>
                      <a:pt x="8" y="12"/>
                    </a:lnTo>
                    <a:lnTo>
                      <a:pt x="8" y="12"/>
                    </a:lnTo>
                    <a:lnTo>
                      <a:pt x="8" y="12"/>
                    </a:lnTo>
                    <a:lnTo>
                      <a:pt x="8" y="12"/>
                    </a:lnTo>
                    <a:lnTo>
                      <a:pt x="8" y="12"/>
                    </a:lnTo>
                    <a:lnTo>
                      <a:pt x="8" y="23"/>
                    </a:lnTo>
                    <a:lnTo>
                      <a:pt x="8" y="23"/>
                    </a:lnTo>
                    <a:lnTo>
                      <a:pt x="8" y="23"/>
                    </a:lnTo>
                    <a:lnTo>
                      <a:pt x="8" y="23"/>
                    </a:lnTo>
                    <a:lnTo>
                      <a:pt x="8" y="23"/>
                    </a:lnTo>
                    <a:lnTo>
                      <a:pt x="8" y="23"/>
                    </a:lnTo>
                    <a:lnTo>
                      <a:pt x="8" y="23"/>
                    </a:lnTo>
                    <a:lnTo>
                      <a:pt x="8" y="23"/>
                    </a:lnTo>
                    <a:lnTo>
                      <a:pt x="8" y="23"/>
                    </a:lnTo>
                    <a:lnTo>
                      <a:pt x="8" y="23"/>
                    </a:lnTo>
                    <a:lnTo>
                      <a:pt x="8" y="23"/>
                    </a:lnTo>
                    <a:lnTo>
                      <a:pt x="8" y="23"/>
                    </a:lnTo>
                    <a:lnTo>
                      <a:pt x="8" y="23"/>
                    </a:lnTo>
                    <a:lnTo>
                      <a:pt x="8" y="34"/>
                    </a:lnTo>
                    <a:lnTo>
                      <a:pt x="0" y="34"/>
                    </a:lnTo>
                    <a:lnTo>
                      <a:pt x="0" y="34"/>
                    </a:lnTo>
                    <a:lnTo>
                      <a:pt x="0" y="34"/>
                    </a:lnTo>
                    <a:lnTo>
                      <a:pt x="0" y="34"/>
                    </a:lnTo>
                    <a:lnTo>
                      <a:pt x="0" y="46"/>
                    </a:lnTo>
                    <a:lnTo>
                      <a:pt x="0" y="34"/>
                    </a:lnTo>
                    <a:lnTo>
                      <a:pt x="0" y="34"/>
                    </a:lnTo>
                    <a:lnTo>
                      <a:pt x="0" y="34"/>
                    </a:lnTo>
                    <a:lnTo>
                      <a:pt x="0" y="34"/>
                    </a:lnTo>
                    <a:lnTo>
                      <a:pt x="0" y="34"/>
                    </a:lnTo>
                    <a:lnTo>
                      <a:pt x="0" y="34"/>
                    </a:lnTo>
                    <a:lnTo>
                      <a:pt x="0" y="34"/>
                    </a:lnTo>
                    <a:lnTo>
                      <a:pt x="0" y="34"/>
                    </a:lnTo>
                    <a:lnTo>
                      <a:pt x="0" y="34"/>
                    </a:lnTo>
                    <a:lnTo>
                      <a:pt x="0" y="34"/>
                    </a:lnTo>
                    <a:lnTo>
                      <a:pt x="0" y="34"/>
                    </a:lnTo>
                    <a:lnTo>
                      <a:pt x="0" y="46"/>
                    </a:lnTo>
                    <a:lnTo>
                      <a:pt x="0" y="46"/>
                    </a:lnTo>
                    <a:lnTo>
                      <a:pt x="0" y="46"/>
                    </a:lnTo>
                    <a:lnTo>
                      <a:pt x="0" y="46"/>
                    </a:lnTo>
                    <a:lnTo>
                      <a:pt x="0" y="46"/>
                    </a:lnTo>
                    <a:lnTo>
                      <a:pt x="8" y="46"/>
                    </a:lnTo>
                    <a:lnTo>
                      <a:pt x="8" y="46"/>
                    </a:lnTo>
                    <a:lnTo>
                      <a:pt x="8" y="46"/>
                    </a:lnTo>
                    <a:lnTo>
                      <a:pt x="8" y="46"/>
                    </a:lnTo>
                    <a:lnTo>
                      <a:pt x="8" y="46"/>
                    </a:lnTo>
                    <a:lnTo>
                      <a:pt x="8" y="46"/>
                    </a:lnTo>
                    <a:lnTo>
                      <a:pt x="8" y="46"/>
                    </a:lnTo>
                    <a:lnTo>
                      <a:pt x="8" y="46"/>
                    </a:lnTo>
                    <a:lnTo>
                      <a:pt x="8" y="46"/>
                    </a:lnTo>
                    <a:lnTo>
                      <a:pt x="8" y="46"/>
                    </a:lnTo>
                    <a:lnTo>
                      <a:pt x="8" y="46"/>
                    </a:lnTo>
                    <a:lnTo>
                      <a:pt x="8" y="46"/>
                    </a:lnTo>
                    <a:lnTo>
                      <a:pt x="8" y="46"/>
                    </a:lnTo>
                    <a:lnTo>
                      <a:pt x="8" y="46"/>
                    </a:lnTo>
                    <a:lnTo>
                      <a:pt x="8" y="46"/>
                    </a:lnTo>
                    <a:lnTo>
                      <a:pt x="8" y="46"/>
                    </a:lnTo>
                    <a:lnTo>
                      <a:pt x="8" y="46"/>
                    </a:lnTo>
                    <a:lnTo>
                      <a:pt x="8" y="34"/>
                    </a:lnTo>
                    <a:close/>
                  </a:path>
                </a:pathLst>
              </a:custGeom>
              <a:solidFill>
                <a:srgbClr val="000000"/>
              </a:solidFill>
              <a:ln w="9525">
                <a:noFill/>
                <a:round/>
                <a:headEnd/>
                <a:tailEnd/>
              </a:ln>
            </p:spPr>
            <p:txBody>
              <a:bodyPr/>
              <a:lstStyle/>
              <a:p>
                <a:endParaRPr lang="en-US"/>
              </a:p>
            </p:txBody>
          </p:sp>
          <p:sp>
            <p:nvSpPr>
              <p:cNvPr id="188487" name="Freeform 71"/>
              <p:cNvSpPr>
                <a:spLocks/>
              </p:cNvSpPr>
              <p:nvPr/>
            </p:nvSpPr>
            <p:spPr bwMode="auto">
              <a:xfrm>
                <a:off x="698" y="1707"/>
                <a:ext cx="214" cy="102"/>
              </a:xfrm>
              <a:custGeom>
                <a:avLst/>
                <a:gdLst/>
                <a:ahLst/>
                <a:cxnLst>
                  <a:cxn ang="0">
                    <a:pos x="205" y="0"/>
                  </a:cxn>
                  <a:cxn ang="0">
                    <a:pos x="196" y="22"/>
                  </a:cxn>
                  <a:cxn ang="0">
                    <a:pos x="187" y="34"/>
                  </a:cxn>
                  <a:cxn ang="0">
                    <a:pos x="178" y="56"/>
                  </a:cxn>
                  <a:cxn ang="0">
                    <a:pos x="160" y="68"/>
                  </a:cxn>
                  <a:cxn ang="0">
                    <a:pos x="151" y="79"/>
                  </a:cxn>
                  <a:cxn ang="0">
                    <a:pos x="133" y="79"/>
                  </a:cxn>
                  <a:cxn ang="0">
                    <a:pos x="116" y="90"/>
                  </a:cxn>
                  <a:cxn ang="0">
                    <a:pos x="107" y="90"/>
                  </a:cxn>
                  <a:cxn ang="0">
                    <a:pos x="89" y="90"/>
                  </a:cxn>
                  <a:cxn ang="0">
                    <a:pos x="80" y="90"/>
                  </a:cxn>
                  <a:cxn ang="0">
                    <a:pos x="62" y="90"/>
                  </a:cxn>
                  <a:cxn ang="0">
                    <a:pos x="53" y="79"/>
                  </a:cxn>
                  <a:cxn ang="0">
                    <a:pos x="35" y="79"/>
                  </a:cxn>
                  <a:cxn ang="0">
                    <a:pos x="26" y="68"/>
                  </a:cxn>
                  <a:cxn ang="0">
                    <a:pos x="17" y="56"/>
                  </a:cxn>
                  <a:cxn ang="0">
                    <a:pos x="8" y="56"/>
                  </a:cxn>
                  <a:cxn ang="0">
                    <a:pos x="8" y="68"/>
                  </a:cxn>
                  <a:cxn ang="0">
                    <a:pos x="17" y="79"/>
                  </a:cxn>
                  <a:cxn ang="0">
                    <a:pos x="26" y="90"/>
                  </a:cxn>
                  <a:cxn ang="0">
                    <a:pos x="35" y="90"/>
                  </a:cxn>
                  <a:cxn ang="0">
                    <a:pos x="53" y="102"/>
                  </a:cxn>
                  <a:cxn ang="0">
                    <a:pos x="71" y="102"/>
                  </a:cxn>
                  <a:cxn ang="0">
                    <a:pos x="80" y="102"/>
                  </a:cxn>
                  <a:cxn ang="0">
                    <a:pos x="98" y="102"/>
                  </a:cxn>
                  <a:cxn ang="0">
                    <a:pos x="116" y="102"/>
                  </a:cxn>
                  <a:cxn ang="0">
                    <a:pos x="133" y="102"/>
                  </a:cxn>
                  <a:cxn ang="0">
                    <a:pos x="142" y="90"/>
                  </a:cxn>
                  <a:cxn ang="0">
                    <a:pos x="160" y="79"/>
                  </a:cxn>
                  <a:cxn ang="0">
                    <a:pos x="178" y="68"/>
                  </a:cxn>
                  <a:cxn ang="0">
                    <a:pos x="187" y="56"/>
                  </a:cxn>
                  <a:cxn ang="0">
                    <a:pos x="205" y="34"/>
                  </a:cxn>
                  <a:cxn ang="0">
                    <a:pos x="214" y="11"/>
                  </a:cxn>
                  <a:cxn ang="0">
                    <a:pos x="205" y="0"/>
                  </a:cxn>
                  <a:cxn ang="0">
                    <a:pos x="214" y="0"/>
                  </a:cxn>
                  <a:cxn ang="0">
                    <a:pos x="214" y="0"/>
                  </a:cxn>
                  <a:cxn ang="0">
                    <a:pos x="214" y="0"/>
                  </a:cxn>
                  <a:cxn ang="0">
                    <a:pos x="214" y="0"/>
                  </a:cxn>
                  <a:cxn ang="0">
                    <a:pos x="214" y="0"/>
                  </a:cxn>
                  <a:cxn ang="0">
                    <a:pos x="214" y="0"/>
                  </a:cxn>
                  <a:cxn ang="0">
                    <a:pos x="214" y="0"/>
                  </a:cxn>
                  <a:cxn ang="0">
                    <a:pos x="214" y="0"/>
                  </a:cxn>
                  <a:cxn ang="0">
                    <a:pos x="214" y="0"/>
                  </a:cxn>
                  <a:cxn ang="0">
                    <a:pos x="214" y="0"/>
                  </a:cxn>
                  <a:cxn ang="0">
                    <a:pos x="205" y="0"/>
                  </a:cxn>
                  <a:cxn ang="0">
                    <a:pos x="205" y="0"/>
                  </a:cxn>
                  <a:cxn ang="0">
                    <a:pos x="205" y="0"/>
                  </a:cxn>
                  <a:cxn ang="0">
                    <a:pos x="205" y="0"/>
                  </a:cxn>
                  <a:cxn ang="0">
                    <a:pos x="205" y="0"/>
                  </a:cxn>
                  <a:cxn ang="0">
                    <a:pos x="205" y="0"/>
                  </a:cxn>
                  <a:cxn ang="0">
                    <a:pos x="214" y="0"/>
                  </a:cxn>
                </a:cxnLst>
                <a:rect l="0" t="0" r="r" b="b"/>
                <a:pathLst>
                  <a:path w="214" h="102">
                    <a:moveTo>
                      <a:pt x="214" y="0"/>
                    </a:moveTo>
                    <a:lnTo>
                      <a:pt x="205" y="0"/>
                    </a:lnTo>
                    <a:lnTo>
                      <a:pt x="196" y="11"/>
                    </a:lnTo>
                    <a:lnTo>
                      <a:pt x="196" y="22"/>
                    </a:lnTo>
                    <a:lnTo>
                      <a:pt x="187" y="34"/>
                    </a:lnTo>
                    <a:lnTo>
                      <a:pt x="187" y="34"/>
                    </a:lnTo>
                    <a:lnTo>
                      <a:pt x="178" y="45"/>
                    </a:lnTo>
                    <a:lnTo>
                      <a:pt x="178" y="56"/>
                    </a:lnTo>
                    <a:lnTo>
                      <a:pt x="169" y="56"/>
                    </a:lnTo>
                    <a:lnTo>
                      <a:pt x="160" y="68"/>
                    </a:lnTo>
                    <a:lnTo>
                      <a:pt x="151" y="68"/>
                    </a:lnTo>
                    <a:lnTo>
                      <a:pt x="151" y="79"/>
                    </a:lnTo>
                    <a:lnTo>
                      <a:pt x="142" y="79"/>
                    </a:lnTo>
                    <a:lnTo>
                      <a:pt x="133" y="79"/>
                    </a:lnTo>
                    <a:lnTo>
                      <a:pt x="125" y="79"/>
                    </a:lnTo>
                    <a:lnTo>
                      <a:pt x="116" y="90"/>
                    </a:lnTo>
                    <a:lnTo>
                      <a:pt x="116" y="90"/>
                    </a:lnTo>
                    <a:lnTo>
                      <a:pt x="107" y="90"/>
                    </a:lnTo>
                    <a:lnTo>
                      <a:pt x="98" y="90"/>
                    </a:lnTo>
                    <a:lnTo>
                      <a:pt x="89" y="90"/>
                    </a:lnTo>
                    <a:lnTo>
                      <a:pt x="80" y="90"/>
                    </a:lnTo>
                    <a:lnTo>
                      <a:pt x="80" y="90"/>
                    </a:lnTo>
                    <a:lnTo>
                      <a:pt x="71" y="90"/>
                    </a:lnTo>
                    <a:lnTo>
                      <a:pt x="62" y="90"/>
                    </a:lnTo>
                    <a:lnTo>
                      <a:pt x="53" y="79"/>
                    </a:lnTo>
                    <a:lnTo>
                      <a:pt x="53" y="79"/>
                    </a:lnTo>
                    <a:lnTo>
                      <a:pt x="44" y="79"/>
                    </a:lnTo>
                    <a:lnTo>
                      <a:pt x="35" y="79"/>
                    </a:lnTo>
                    <a:lnTo>
                      <a:pt x="35" y="68"/>
                    </a:lnTo>
                    <a:lnTo>
                      <a:pt x="26" y="68"/>
                    </a:lnTo>
                    <a:lnTo>
                      <a:pt x="26" y="68"/>
                    </a:lnTo>
                    <a:lnTo>
                      <a:pt x="17" y="56"/>
                    </a:lnTo>
                    <a:lnTo>
                      <a:pt x="17" y="56"/>
                    </a:lnTo>
                    <a:lnTo>
                      <a:pt x="8" y="56"/>
                    </a:lnTo>
                    <a:lnTo>
                      <a:pt x="0" y="68"/>
                    </a:lnTo>
                    <a:lnTo>
                      <a:pt x="8" y="68"/>
                    </a:lnTo>
                    <a:lnTo>
                      <a:pt x="8" y="68"/>
                    </a:lnTo>
                    <a:lnTo>
                      <a:pt x="17" y="79"/>
                    </a:lnTo>
                    <a:lnTo>
                      <a:pt x="17" y="79"/>
                    </a:lnTo>
                    <a:lnTo>
                      <a:pt x="26" y="90"/>
                    </a:lnTo>
                    <a:lnTo>
                      <a:pt x="35" y="90"/>
                    </a:lnTo>
                    <a:lnTo>
                      <a:pt x="35" y="90"/>
                    </a:lnTo>
                    <a:lnTo>
                      <a:pt x="44" y="90"/>
                    </a:lnTo>
                    <a:lnTo>
                      <a:pt x="53" y="102"/>
                    </a:lnTo>
                    <a:lnTo>
                      <a:pt x="62" y="102"/>
                    </a:lnTo>
                    <a:lnTo>
                      <a:pt x="71" y="102"/>
                    </a:lnTo>
                    <a:lnTo>
                      <a:pt x="71" y="102"/>
                    </a:lnTo>
                    <a:lnTo>
                      <a:pt x="80" y="102"/>
                    </a:lnTo>
                    <a:lnTo>
                      <a:pt x="89" y="102"/>
                    </a:lnTo>
                    <a:lnTo>
                      <a:pt x="98" y="102"/>
                    </a:lnTo>
                    <a:lnTo>
                      <a:pt x="107" y="102"/>
                    </a:lnTo>
                    <a:lnTo>
                      <a:pt x="116" y="102"/>
                    </a:lnTo>
                    <a:lnTo>
                      <a:pt x="125" y="102"/>
                    </a:lnTo>
                    <a:lnTo>
                      <a:pt x="133" y="102"/>
                    </a:lnTo>
                    <a:lnTo>
                      <a:pt x="142" y="90"/>
                    </a:lnTo>
                    <a:lnTo>
                      <a:pt x="142" y="90"/>
                    </a:lnTo>
                    <a:lnTo>
                      <a:pt x="151" y="90"/>
                    </a:lnTo>
                    <a:lnTo>
                      <a:pt x="160" y="79"/>
                    </a:lnTo>
                    <a:lnTo>
                      <a:pt x="169" y="79"/>
                    </a:lnTo>
                    <a:lnTo>
                      <a:pt x="178" y="68"/>
                    </a:lnTo>
                    <a:lnTo>
                      <a:pt x="187" y="68"/>
                    </a:lnTo>
                    <a:lnTo>
                      <a:pt x="187" y="56"/>
                    </a:lnTo>
                    <a:lnTo>
                      <a:pt x="196" y="45"/>
                    </a:lnTo>
                    <a:lnTo>
                      <a:pt x="205" y="34"/>
                    </a:lnTo>
                    <a:lnTo>
                      <a:pt x="205" y="22"/>
                    </a:lnTo>
                    <a:lnTo>
                      <a:pt x="214" y="11"/>
                    </a:lnTo>
                    <a:lnTo>
                      <a:pt x="214" y="0"/>
                    </a:lnTo>
                    <a:lnTo>
                      <a:pt x="205" y="0"/>
                    </a:lnTo>
                    <a:lnTo>
                      <a:pt x="214" y="0"/>
                    </a:lnTo>
                    <a:lnTo>
                      <a:pt x="214" y="0"/>
                    </a:lnTo>
                    <a:lnTo>
                      <a:pt x="214" y="0"/>
                    </a:lnTo>
                    <a:lnTo>
                      <a:pt x="214" y="0"/>
                    </a:lnTo>
                    <a:lnTo>
                      <a:pt x="214" y="0"/>
                    </a:lnTo>
                    <a:lnTo>
                      <a:pt x="214" y="0"/>
                    </a:lnTo>
                    <a:lnTo>
                      <a:pt x="214" y="0"/>
                    </a:lnTo>
                    <a:lnTo>
                      <a:pt x="214" y="0"/>
                    </a:lnTo>
                    <a:lnTo>
                      <a:pt x="214" y="0"/>
                    </a:lnTo>
                    <a:lnTo>
                      <a:pt x="214" y="0"/>
                    </a:lnTo>
                    <a:lnTo>
                      <a:pt x="214" y="0"/>
                    </a:lnTo>
                    <a:lnTo>
                      <a:pt x="214" y="0"/>
                    </a:lnTo>
                    <a:lnTo>
                      <a:pt x="214" y="0"/>
                    </a:lnTo>
                    <a:lnTo>
                      <a:pt x="214" y="0"/>
                    </a:lnTo>
                    <a:lnTo>
                      <a:pt x="214" y="0"/>
                    </a:lnTo>
                    <a:lnTo>
                      <a:pt x="214" y="0"/>
                    </a:lnTo>
                    <a:lnTo>
                      <a:pt x="214" y="0"/>
                    </a:lnTo>
                    <a:lnTo>
                      <a:pt x="214" y="0"/>
                    </a:lnTo>
                    <a:lnTo>
                      <a:pt x="214" y="0"/>
                    </a:lnTo>
                    <a:lnTo>
                      <a:pt x="214" y="0"/>
                    </a:lnTo>
                    <a:lnTo>
                      <a:pt x="214" y="0"/>
                    </a:lnTo>
                    <a:lnTo>
                      <a:pt x="205" y="0"/>
                    </a:lnTo>
                    <a:lnTo>
                      <a:pt x="205" y="0"/>
                    </a:lnTo>
                    <a:lnTo>
                      <a:pt x="205" y="0"/>
                    </a:lnTo>
                    <a:lnTo>
                      <a:pt x="205" y="0"/>
                    </a:lnTo>
                    <a:lnTo>
                      <a:pt x="205" y="0"/>
                    </a:lnTo>
                    <a:lnTo>
                      <a:pt x="205" y="0"/>
                    </a:lnTo>
                    <a:lnTo>
                      <a:pt x="205" y="0"/>
                    </a:lnTo>
                    <a:lnTo>
                      <a:pt x="205" y="0"/>
                    </a:lnTo>
                    <a:lnTo>
                      <a:pt x="205" y="0"/>
                    </a:lnTo>
                    <a:lnTo>
                      <a:pt x="205" y="0"/>
                    </a:lnTo>
                    <a:lnTo>
                      <a:pt x="205" y="0"/>
                    </a:lnTo>
                    <a:lnTo>
                      <a:pt x="205" y="0"/>
                    </a:lnTo>
                    <a:lnTo>
                      <a:pt x="214" y="0"/>
                    </a:lnTo>
                    <a:close/>
                  </a:path>
                </a:pathLst>
              </a:custGeom>
              <a:solidFill>
                <a:srgbClr val="000000"/>
              </a:solidFill>
              <a:ln w="9525">
                <a:noFill/>
                <a:round/>
                <a:headEnd/>
                <a:tailEnd/>
              </a:ln>
            </p:spPr>
            <p:txBody>
              <a:bodyPr/>
              <a:lstStyle/>
              <a:p>
                <a:endParaRPr lang="en-US"/>
              </a:p>
            </p:txBody>
          </p:sp>
          <p:sp>
            <p:nvSpPr>
              <p:cNvPr id="188488" name="Freeform 72"/>
              <p:cNvSpPr>
                <a:spLocks/>
              </p:cNvSpPr>
              <p:nvPr/>
            </p:nvSpPr>
            <p:spPr bwMode="auto">
              <a:xfrm>
                <a:off x="876" y="1707"/>
                <a:ext cx="36" cy="56"/>
              </a:xfrm>
              <a:custGeom>
                <a:avLst/>
                <a:gdLst/>
                <a:ahLst/>
                <a:cxnLst>
                  <a:cxn ang="0">
                    <a:pos x="18" y="45"/>
                  </a:cxn>
                  <a:cxn ang="0">
                    <a:pos x="18" y="45"/>
                  </a:cxn>
                  <a:cxn ang="0">
                    <a:pos x="18" y="45"/>
                  </a:cxn>
                  <a:cxn ang="0">
                    <a:pos x="18" y="45"/>
                  </a:cxn>
                  <a:cxn ang="0">
                    <a:pos x="18" y="34"/>
                  </a:cxn>
                  <a:cxn ang="0">
                    <a:pos x="27" y="34"/>
                  </a:cxn>
                  <a:cxn ang="0">
                    <a:pos x="27" y="34"/>
                  </a:cxn>
                  <a:cxn ang="0">
                    <a:pos x="27" y="34"/>
                  </a:cxn>
                  <a:cxn ang="0">
                    <a:pos x="27" y="34"/>
                  </a:cxn>
                  <a:cxn ang="0">
                    <a:pos x="27" y="22"/>
                  </a:cxn>
                  <a:cxn ang="0">
                    <a:pos x="27" y="22"/>
                  </a:cxn>
                  <a:cxn ang="0">
                    <a:pos x="36" y="22"/>
                  </a:cxn>
                  <a:cxn ang="0">
                    <a:pos x="36" y="11"/>
                  </a:cxn>
                  <a:cxn ang="0">
                    <a:pos x="36" y="11"/>
                  </a:cxn>
                  <a:cxn ang="0">
                    <a:pos x="36" y="11"/>
                  </a:cxn>
                  <a:cxn ang="0">
                    <a:pos x="36" y="11"/>
                  </a:cxn>
                  <a:cxn ang="0">
                    <a:pos x="36" y="0"/>
                  </a:cxn>
                  <a:cxn ang="0">
                    <a:pos x="27" y="0"/>
                  </a:cxn>
                  <a:cxn ang="0">
                    <a:pos x="27" y="0"/>
                  </a:cxn>
                  <a:cxn ang="0">
                    <a:pos x="27" y="11"/>
                  </a:cxn>
                  <a:cxn ang="0">
                    <a:pos x="18" y="11"/>
                  </a:cxn>
                  <a:cxn ang="0">
                    <a:pos x="18" y="11"/>
                  </a:cxn>
                  <a:cxn ang="0">
                    <a:pos x="18" y="11"/>
                  </a:cxn>
                  <a:cxn ang="0">
                    <a:pos x="18" y="22"/>
                  </a:cxn>
                  <a:cxn ang="0">
                    <a:pos x="18" y="22"/>
                  </a:cxn>
                  <a:cxn ang="0">
                    <a:pos x="18" y="22"/>
                  </a:cxn>
                  <a:cxn ang="0">
                    <a:pos x="18" y="22"/>
                  </a:cxn>
                  <a:cxn ang="0">
                    <a:pos x="18" y="22"/>
                  </a:cxn>
                  <a:cxn ang="0">
                    <a:pos x="9" y="34"/>
                  </a:cxn>
                  <a:cxn ang="0">
                    <a:pos x="9" y="34"/>
                  </a:cxn>
                  <a:cxn ang="0">
                    <a:pos x="9" y="34"/>
                  </a:cxn>
                  <a:cxn ang="0">
                    <a:pos x="9" y="34"/>
                  </a:cxn>
                  <a:cxn ang="0">
                    <a:pos x="9" y="45"/>
                  </a:cxn>
                  <a:cxn ang="0">
                    <a:pos x="9" y="45"/>
                  </a:cxn>
                  <a:cxn ang="0">
                    <a:pos x="9" y="45"/>
                  </a:cxn>
                  <a:cxn ang="0">
                    <a:pos x="0" y="45"/>
                  </a:cxn>
                  <a:cxn ang="0">
                    <a:pos x="0" y="45"/>
                  </a:cxn>
                  <a:cxn ang="0">
                    <a:pos x="0" y="45"/>
                  </a:cxn>
                  <a:cxn ang="0">
                    <a:pos x="0" y="45"/>
                  </a:cxn>
                  <a:cxn ang="0">
                    <a:pos x="0" y="45"/>
                  </a:cxn>
                  <a:cxn ang="0">
                    <a:pos x="9" y="45"/>
                  </a:cxn>
                  <a:cxn ang="0">
                    <a:pos x="9" y="56"/>
                  </a:cxn>
                  <a:cxn ang="0">
                    <a:pos x="9" y="56"/>
                  </a:cxn>
                  <a:cxn ang="0">
                    <a:pos x="9" y="56"/>
                  </a:cxn>
                  <a:cxn ang="0">
                    <a:pos x="9" y="56"/>
                  </a:cxn>
                  <a:cxn ang="0">
                    <a:pos x="9" y="56"/>
                  </a:cxn>
                  <a:cxn ang="0">
                    <a:pos x="9" y="56"/>
                  </a:cxn>
                  <a:cxn ang="0">
                    <a:pos x="9" y="56"/>
                  </a:cxn>
                  <a:cxn ang="0">
                    <a:pos x="18" y="56"/>
                  </a:cxn>
                  <a:cxn ang="0">
                    <a:pos x="18" y="56"/>
                  </a:cxn>
                  <a:cxn ang="0">
                    <a:pos x="18" y="45"/>
                  </a:cxn>
                </a:cxnLst>
                <a:rect l="0" t="0" r="r" b="b"/>
                <a:pathLst>
                  <a:path w="36" h="56">
                    <a:moveTo>
                      <a:pt x="18" y="45"/>
                    </a:moveTo>
                    <a:lnTo>
                      <a:pt x="18" y="45"/>
                    </a:lnTo>
                    <a:lnTo>
                      <a:pt x="18" y="45"/>
                    </a:lnTo>
                    <a:lnTo>
                      <a:pt x="18" y="45"/>
                    </a:lnTo>
                    <a:lnTo>
                      <a:pt x="18" y="45"/>
                    </a:lnTo>
                    <a:lnTo>
                      <a:pt x="18" y="45"/>
                    </a:lnTo>
                    <a:lnTo>
                      <a:pt x="18" y="45"/>
                    </a:lnTo>
                    <a:lnTo>
                      <a:pt x="18" y="45"/>
                    </a:lnTo>
                    <a:lnTo>
                      <a:pt x="18" y="45"/>
                    </a:lnTo>
                    <a:lnTo>
                      <a:pt x="18" y="34"/>
                    </a:lnTo>
                    <a:lnTo>
                      <a:pt x="27" y="34"/>
                    </a:lnTo>
                    <a:lnTo>
                      <a:pt x="27" y="34"/>
                    </a:lnTo>
                    <a:lnTo>
                      <a:pt x="27" y="34"/>
                    </a:lnTo>
                    <a:lnTo>
                      <a:pt x="27" y="34"/>
                    </a:lnTo>
                    <a:lnTo>
                      <a:pt x="27" y="34"/>
                    </a:lnTo>
                    <a:lnTo>
                      <a:pt x="27" y="34"/>
                    </a:lnTo>
                    <a:lnTo>
                      <a:pt x="27" y="34"/>
                    </a:lnTo>
                    <a:lnTo>
                      <a:pt x="27" y="34"/>
                    </a:lnTo>
                    <a:lnTo>
                      <a:pt x="27" y="22"/>
                    </a:lnTo>
                    <a:lnTo>
                      <a:pt x="27" y="22"/>
                    </a:lnTo>
                    <a:lnTo>
                      <a:pt x="27" y="22"/>
                    </a:lnTo>
                    <a:lnTo>
                      <a:pt x="27" y="22"/>
                    </a:lnTo>
                    <a:lnTo>
                      <a:pt x="36" y="22"/>
                    </a:lnTo>
                    <a:lnTo>
                      <a:pt x="36" y="22"/>
                    </a:lnTo>
                    <a:lnTo>
                      <a:pt x="36" y="22"/>
                    </a:lnTo>
                    <a:lnTo>
                      <a:pt x="36" y="11"/>
                    </a:lnTo>
                    <a:lnTo>
                      <a:pt x="36" y="11"/>
                    </a:lnTo>
                    <a:lnTo>
                      <a:pt x="36" y="11"/>
                    </a:lnTo>
                    <a:lnTo>
                      <a:pt x="36" y="11"/>
                    </a:lnTo>
                    <a:lnTo>
                      <a:pt x="36" y="11"/>
                    </a:lnTo>
                    <a:lnTo>
                      <a:pt x="36" y="11"/>
                    </a:lnTo>
                    <a:lnTo>
                      <a:pt x="36" y="11"/>
                    </a:lnTo>
                    <a:lnTo>
                      <a:pt x="36" y="0"/>
                    </a:lnTo>
                    <a:lnTo>
                      <a:pt x="36" y="0"/>
                    </a:lnTo>
                    <a:lnTo>
                      <a:pt x="27" y="0"/>
                    </a:lnTo>
                    <a:lnTo>
                      <a:pt x="27" y="0"/>
                    </a:lnTo>
                    <a:lnTo>
                      <a:pt x="27" y="0"/>
                    </a:lnTo>
                    <a:lnTo>
                      <a:pt x="27" y="0"/>
                    </a:lnTo>
                    <a:lnTo>
                      <a:pt x="27" y="0"/>
                    </a:lnTo>
                    <a:lnTo>
                      <a:pt x="27" y="11"/>
                    </a:lnTo>
                    <a:lnTo>
                      <a:pt x="27" y="11"/>
                    </a:lnTo>
                    <a:lnTo>
                      <a:pt x="18" y="11"/>
                    </a:lnTo>
                    <a:lnTo>
                      <a:pt x="18" y="11"/>
                    </a:lnTo>
                    <a:lnTo>
                      <a:pt x="18" y="11"/>
                    </a:lnTo>
                    <a:lnTo>
                      <a:pt x="18" y="11"/>
                    </a:lnTo>
                    <a:lnTo>
                      <a:pt x="18" y="11"/>
                    </a:lnTo>
                    <a:lnTo>
                      <a:pt x="18" y="11"/>
                    </a:lnTo>
                    <a:lnTo>
                      <a:pt x="18" y="22"/>
                    </a:lnTo>
                    <a:lnTo>
                      <a:pt x="18" y="22"/>
                    </a:lnTo>
                    <a:lnTo>
                      <a:pt x="18" y="22"/>
                    </a:lnTo>
                    <a:lnTo>
                      <a:pt x="18" y="22"/>
                    </a:lnTo>
                    <a:lnTo>
                      <a:pt x="18" y="22"/>
                    </a:lnTo>
                    <a:lnTo>
                      <a:pt x="18" y="22"/>
                    </a:lnTo>
                    <a:lnTo>
                      <a:pt x="18" y="22"/>
                    </a:lnTo>
                    <a:lnTo>
                      <a:pt x="18" y="22"/>
                    </a:lnTo>
                    <a:lnTo>
                      <a:pt x="18" y="22"/>
                    </a:lnTo>
                    <a:lnTo>
                      <a:pt x="9" y="34"/>
                    </a:lnTo>
                    <a:lnTo>
                      <a:pt x="9" y="34"/>
                    </a:lnTo>
                    <a:lnTo>
                      <a:pt x="9" y="34"/>
                    </a:lnTo>
                    <a:lnTo>
                      <a:pt x="9" y="34"/>
                    </a:lnTo>
                    <a:lnTo>
                      <a:pt x="9" y="34"/>
                    </a:lnTo>
                    <a:lnTo>
                      <a:pt x="9" y="34"/>
                    </a:lnTo>
                    <a:lnTo>
                      <a:pt x="9" y="34"/>
                    </a:lnTo>
                    <a:lnTo>
                      <a:pt x="9" y="34"/>
                    </a:lnTo>
                    <a:lnTo>
                      <a:pt x="9" y="34"/>
                    </a:lnTo>
                    <a:lnTo>
                      <a:pt x="9" y="45"/>
                    </a:lnTo>
                    <a:lnTo>
                      <a:pt x="9" y="45"/>
                    </a:lnTo>
                    <a:lnTo>
                      <a:pt x="9" y="45"/>
                    </a:lnTo>
                    <a:lnTo>
                      <a:pt x="9" y="45"/>
                    </a:lnTo>
                    <a:lnTo>
                      <a:pt x="9" y="45"/>
                    </a:lnTo>
                    <a:lnTo>
                      <a:pt x="0" y="45"/>
                    </a:lnTo>
                    <a:lnTo>
                      <a:pt x="0" y="45"/>
                    </a:lnTo>
                    <a:lnTo>
                      <a:pt x="0" y="45"/>
                    </a:lnTo>
                    <a:lnTo>
                      <a:pt x="0" y="45"/>
                    </a:lnTo>
                    <a:lnTo>
                      <a:pt x="0" y="45"/>
                    </a:lnTo>
                    <a:lnTo>
                      <a:pt x="0" y="45"/>
                    </a:lnTo>
                    <a:lnTo>
                      <a:pt x="0" y="45"/>
                    </a:lnTo>
                    <a:lnTo>
                      <a:pt x="0" y="45"/>
                    </a:lnTo>
                    <a:lnTo>
                      <a:pt x="0" y="45"/>
                    </a:lnTo>
                    <a:lnTo>
                      <a:pt x="0" y="45"/>
                    </a:lnTo>
                    <a:lnTo>
                      <a:pt x="9" y="45"/>
                    </a:lnTo>
                    <a:lnTo>
                      <a:pt x="9" y="45"/>
                    </a:lnTo>
                    <a:lnTo>
                      <a:pt x="9" y="56"/>
                    </a:lnTo>
                    <a:lnTo>
                      <a:pt x="9" y="56"/>
                    </a:lnTo>
                    <a:lnTo>
                      <a:pt x="9" y="56"/>
                    </a:lnTo>
                    <a:lnTo>
                      <a:pt x="9" y="56"/>
                    </a:lnTo>
                    <a:lnTo>
                      <a:pt x="9" y="56"/>
                    </a:lnTo>
                    <a:lnTo>
                      <a:pt x="9" y="56"/>
                    </a:lnTo>
                    <a:lnTo>
                      <a:pt x="9" y="56"/>
                    </a:lnTo>
                    <a:lnTo>
                      <a:pt x="9" y="56"/>
                    </a:lnTo>
                    <a:lnTo>
                      <a:pt x="9" y="56"/>
                    </a:lnTo>
                    <a:lnTo>
                      <a:pt x="9" y="56"/>
                    </a:lnTo>
                    <a:lnTo>
                      <a:pt x="9" y="56"/>
                    </a:lnTo>
                    <a:lnTo>
                      <a:pt x="9" y="56"/>
                    </a:lnTo>
                    <a:lnTo>
                      <a:pt x="9" y="56"/>
                    </a:lnTo>
                    <a:lnTo>
                      <a:pt x="9" y="56"/>
                    </a:lnTo>
                    <a:lnTo>
                      <a:pt x="9" y="56"/>
                    </a:lnTo>
                    <a:lnTo>
                      <a:pt x="18" y="56"/>
                    </a:lnTo>
                    <a:lnTo>
                      <a:pt x="18" y="56"/>
                    </a:lnTo>
                    <a:lnTo>
                      <a:pt x="18" y="56"/>
                    </a:lnTo>
                    <a:lnTo>
                      <a:pt x="18" y="45"/>
                    </a:lnTo>
                    <a:lnTo>
                      <a:pt x="18" y="45"/>
                    </a:lnTo>
                    <a:close/>
                  </a:path>
                </a:pathLst>
              </a:custGeom>
              <a:solidFill>
                <a:srgbClr val="000000"/>
              </a:solidFill>
              <a:ln w="9525">
                <a:noFill/>
                <a:round/>
                <a:headEnd/>
                <a:tailEnd/>
              </a:ln>
            </p:spPr>
            <p:txBody>
              <a:bodyPr/>
              <a:lstStyle/>
              <a:p>
                <a:endParaRPr lang="en-US"/>
              </a:p>
            </p:txBody>
          </p:sp>
          <p:sp>
            <p:nvSpPr>
              <p:cNvPr id="188489" name="Freeform 73"/>
              <p:cNvSpPr>
                <a:spLocks/>
              </p:cNvSpPr>
              <p:nvPr/>
            </p:nvSpPr>
            <p:spPr bwMode="auto">
              <a:xfrm>
                <a:off x="885" y="1707"/>
                <a:ext cx="125" cy="79"/>
              </a:xfrm>
              <a:custGeom>
                <a:avLst/>
                <a:gdLst/>
                <a:ahLst/>
                <a:cxnLst>
                  <a:cxn ang="0">
                    <a:pos x="116" y="11"/>
                  </a:cxn>
                  <a:cxn ang="0">
                    <a:pos x="107" y="22"/>
                  </a:cxn>
                  <a:cxn ang="0">
                    <a:pos x="107" y="34"/>
                  </a:cxn>
                  <a:cxn ang="0">
                    <a:pos x="98" y="45"/>
                  </a:cxn>
                  <a:cxn ang="0">
                    <a:pos x="89" y="56"/>
                  </a:cxn>
                  <a:cxn ang="0">
                    <a:pos x="80" y="56"/>
                  </a:cxn>
                  <a:cxn ang="0">
                    <a:pos x="71" y="56"/>
                  </a:cxn>
                  <a:cxn ang="0">
                    <a:pos x="63" y="68"/>
                  </a:cxn>
                  <a:cxn ang="0">
                    <a:pos x="54" y="68"/>
                  </a:cxn>
                  <a:cxn ang="0">
                    <a:pos x="45" y="68"/>
                  </a:cxn>
                  <a:cxn ang="0">
                    <a:pos x="36" y="68"/>
                  </a:cxn>
                  <a:cxn ang="0">
                    <a:pos x="27" y="56"/>
                  </a:cxn>
                  <a:cxn ang="0">
                    <a:pos x="27" y="56"/>
                  </a:cxn>
                  <a:cxn ang="0">
                    <a:pos x="18" y="56"/>
                  </a:cxn>
                  <a:cxn ang="0">
                    <a:pos x="9" y="45"/>
                  </a:cxn>
                  <a:cxn ang="0">
                    <a:pos x="9" y="45"/>
                  </a:cxn>
                  <a:cxn ang="0">
                    <a:pos x="9" y="45"/>
                  </a:cxn>
                  <a:cxn ang="0">
                    <a:pos x="0" y="56"/>
                  </a:cxn>
                  <a:cxn ang="0">
                    <a:pos x="0" y="56"/>
                  </a:cxn>
                  <a:cxn ang="0">
                    <a:pos x="9" y="68"/>
                  </a:cxn>
                  <a:cxn ang="0">
                    <a:pos x="18" y="68"/>
                  </a:cxn>
                  <a:cxn ang="0">
                    <a:pos x="27" y="68"/>
                  </a:cxn>
                  <a:cxn ang="0">
                    <a:pos x="36" y="79"/>
                  </a:cxn>
                  <a:cxn ang="0">
                    <a:pos x="45" y="79"/>
                  </a:cxn>
                  <a:cxn ang="0">
                    <a:pos x="54" y="79"/>
                  </a:cxn>
                  <a:cxn ang="0">
                    <a:pos x="63" y="79"/>
                  </a:cxn>
                  <a:cxn ang="0">
                    <a:pos x="71" y="79"/>
                  </a:cxn>
                  <a:cxn ang="0">
                    <a:pos x="80" y="68"/>
                  </a:cxn>
                  <a:cxn ang="0">
                    <a:pos x="89" y="68"/>
                  </a:cxn>
                  <a:cxn ang="0">
                    <a:pos x="98" y="56"/>
                  </a:cxn>
                  <a:cxn ang="0">
                    <a:pos x="107" y="45"/>
                  </a:cxn>
                  <a:cxn ang="0">
                    <a:pos x="116" y="34"/>
                  </a:cxn>
                  <a:cxn ang="0">
                    <a:pos x="125" y="22"/>
                  </a:cxn>
                  <a:cxn ang="0">
                    <a:pos x="116" y="11"/>
                  </a:cxn>
                  <a:cxn ang="0">
                    <a:pos x="125" y="11"/>
                  </a:cxn>
                  <a:cxn ang="0">
                    <a:pos x="125" y="11"/>
                  </a:cxn>
                  <a:cxn ang="0">
                    <a:pos x="125" y="11"/>
                  </a:cxn>
                  <a:cxn ang="0">
                    <a:pos x="125" y="11"/>
                  </a:cxn>
                  <a:cxn ang="0">
                    <a:pos x="125" y="11"/>
                  </a:cxn>
                  <a:cxn ang="0">
                    <a:pos x="125" y="11"/>
                  </a:cxn>
                  <a:cxn ang="0">
                    <a:pos x="125" y="0"/>
                  </a:cxn>
                  <a:cxn ang="0">
                    <a:pos x="125" y="0"/>
                  </a:cxn>
                  <a:cxn ang="0">
                    <a:pos x="125" y="0"/>
                  </a:cxn>
                  <a:cxn ang="0">
                    <a:pos x="125" y="0"/>
                  </a:cxn>
                  <a:cxn ang="0">
                    <a:pos x="125" y="0"/>
                  </a:cxn>
                  <a:cxn ang="0">
                    <a:pos x="116" y="0"/>
                  </a:cxn>
                  <a:cxn ang="0">
                    <a:pos x="116" y="0"/>
                  </a:cxn>
                  <a:cxn ang="0">
                    <a:pos x="116" y="11"/>
                  </a:cxn>
                  <a:cxn ang="0">
                    <a:pos x="116" y="11"/>
                  </a:cxn>
                  <a:cxn ang="0">
                    <a:pos x="116" y="11"/>
                  </a:cxn>
                  <a:cxn ang="0">
                    <a:pos x="125" y="11"/>
                  </a:cxn>
                </a:cxnLst>
                <a:rect l="0" t="0" r="r" b="b"/>
                <a:pathLst>
                  <a:path w="125" h="79">
                    <a:moveTo>
                      <a:pt x="125" y="11"/>
                    </a:moveTo>
                    <a:lnTo>
                      <a:pt x="116" y="11"/>
                    </a:lnTo>
                    <a:lnTo>
                      <a:pt x="116" y="11"/>
                    </a:lnTo>
                    <a:lnTo>
                      <a:pt x="107" y="22"/>
                    </a:lnTo>
                    <a:lnTo>
                      <a:pt x="107" y="34"/>
                    </a:lnTo>
                    <a:lnTo>
                      <a:pt x="107" y="34"/>
                    </a:lnTo>
                    <a:lnTo>
                      <a:pt x="98" y="45"/>
                    </a:lnTo>
                    <a:lnTo>
                      <a:pt x="98" y="45"/>
                    </a:lnTo>
                    <a:lnTo>
                      <a:pt x="89" y="45"/>
                    </a:lnTo>
                    <a:lnTo>
                      <a:pt x="89" y="56"/>
                    </a:lnTo>
                    <a:lnTo>
                      <a:pt x="89" y="56"/>
                    </a:lnTo>
                    <a:lnTo>
                      <a:pt x="80" y="56"/>
                    </a:lnTo>
                    <a:lnTo>
                      <a:pt x="80" y="56"/>
                    </a:lnTo>
                    <a:lnTo>
                      <a:pt x="71" y="56"/>
                    </a:lnTo>
                    <a:lnTo>
                      <a:pt x="71" y="68"/>
                    </a:lnTo>
                    <a:lnTo>
                      <a:pt x="63" y="68"/>
                    </a:lnTo>
                    <a:lnTo>
                      <a:pt x="63" y="68"/>
                    </a:lnTo>
                    <a:lnTo>
                      <a:pt x="54" y="68"/>
                    </a:lnTo>
                    <a:lnTo>
                      <a:pt x="54" y="68"/>
                    </a:lnTo>
                    <a:lnTo>
                      <a:pt x="45" y="68"/>
                    </a:lnTo>
                    <a:lnTo>
                      <a:pt x="45" y="68"/>
                    </a:lnTo>
                    <a:lnTo>
                      <a:pt x="36" y="68"/>
                    </a:lnTo>
                    <a:lnTo>
                      <a:pt x="36" y="56"/>
                    </a:lnTo>
                    <a:lnTo>
                      <a:pt x="27" y="56"/>
                    </a:lnTo>
                    <a:lnTo>
                      <a:pt x="27" y="56"/>
                    </a:lnTo>
                    <a:lnTo>
                      <a:pt x="27" y="56"/>
                    </a:lnTo>
                    <a:lnTo>
                      <a:pt x="18" y="56"/>
                    </a:lnTo>
                    <a:lnTo>
                      <a:pt x="18" y="56"/>
                    </a:lnTo>
                    <a:lnTo>
                      <a:pt x="18" y="56"/>
                    </a:lnTo>
                    <a:lnTo>
                      <a:pt x="9" y="45"/>
                    </a:lnTo>
                    <a:lnTo>
                      <a:pt x="9" y="45"/>
                    </a:lnTo>
                    <a:lnTo>
                      <a:pt x="9" y="45"/>
                    </a:lnTo>
                    <a:lnTo>
                      <a:pt x="9" y="45"/>
                    </a:lnTo>
                    <a:lnTo>
                      <a:pt x="9" y="45"/>
                    </a:lnTo>
                    <a:lnTo>
                      <a:pt x="0" y="45"/>
                    </a:lnTo>
                    <a:lnTo>
                      <a:pt x="0" y="56"/>
                    </a:lnTo>
                    <a:lnTo>
                      <a:pt x="0" y="56"/>
                    </a:lnTo>
                    <a:lnTo>
                      <a:pt x="0" y="56"/>
                    </a:lnTo>
                    <a:lnTo>
                      <a:pt x="9" y="56"/>
                    </a:lnTo>
                    <a:lnTo>
                      <a:pt x="9" y="68"/>
                    </a:lnTo>
                    <a:lnTo>
                      <a:pt x="9" y="68"/>
                    </a:lnTo>
                    <a:lnTo>
                      <a:pt x="18" y="68"/>
                    </a:lnTo>
                    <a:lnTo>
                      <a:pt x="18" y="68"/>
                    </a:lnTo>
                    <a:lnTo>
                      <a:pt x="27" y="68"/>
                    </a:lnTo>
                    <a:lnTo>
                      <a:pt x="27" y="79"/>
                    </a:lnTo>
                    <a:lnTo>
                      <a:pt x="36" y="79"/>
                    </a:lnTo>
                    <a:lnTo>
                      <a:pt x="36" y="79"/>
                    </a:lnTo>
                    <a:lnTo>
                      <a:pt x="45" y="79"/>
                    </a:lnTo>
                    <a:lnTo>
                      <a:pt x="45" y="79"/>
                    </a:lnTo>
                    <a:lnTo>
                      <a:pt x="54" y="79"/>
                    </a:lnTo>
                    <a:lnTo>
                      <a:pt x="54" y="79"/>
                    </a:lnTo>
                    <a:lnTo>
                      <a:pt x="63" y="79"/>
                    </a:lnTo>
                    <a:lnTo>
                      <a:pt x="63" y="79"/>
                    </a:lnTo>
                    <a:lnTo>
                      <a:pt x="71" y="79"/>
                    </a:lnTo>
                    <a:lnTo>
                      <a:pt x="80" y="79"/>
                    </a:lnTo>
                    <a:lnTo>
                      <a:pt x="80" y="68"/>
                    </a:lnTo>
                    <a:lnTo>
                      <a:pt x="89" y="68"/>
                    </a:lnTo>
                    <a:lnTo>
                      <a:pt x="89" y="68"/>
                    </a:lnTo>
                    <a:lnTo>
                      <a:pt x="98" y="68"/>
                    </a:lnTo>
                    <a:lnTo>
                      <a:pt x="98" y="56"/>
                    </a:lnTo>
                    <a:lnTo>
                      <a:pt x="107" y="56"/>
                    </a:lnTo>
                    <a:lnTo>
                      <a:pt x="107" y="45"/>
                    </a:lnTo>
                    <a:lnTo>
                      <a:pt x="116" y="45"/>
                    </a:lnTo>
                    <a:lnTo>
                      <a:pt x="116" y="34"/>
                    </a:lnTo>
                    <a:lnTo>
                      <a:pt x="125" y="34"/>
                    </a:lnTo>
                    <a:lnTo>
                      <a:pt x="125" y="22"/>
                    </a:lnTo>
                    <a:lnTo>
                      <a:pt x="125" y="11"/>
                    </a:lnTo>
                    <a:lnTo>
                      <a:pt x="116" y="11"/>
                    </a:lnTo>
                    <a:lnTo>
                      <a:pt x="125" y="11"/>
                    </a:lnTo>
                    <a:lnTo>
                      <a:pt x="125" y="11"/>
                    </a:lnTo>
                    <a:lnTo>
                      <a:pt x="125" y="11"/>
                    </a:lnTo>
                    <a:lnTo>
                      <a:pt x="125" y="11"/>
                    </a:lnTo>
                    <a:lnTo>
                      <a:pt x="125" y="11"/>
                    </a:lnTo>
                    <a:lnTo>
                      <a:pt x="125" y="11"/>
                    </a:lnTo>
                    <a:lnTo>
                      <a:pt x="125" y="11"/>
                    </a:lnTo>
                    <a:lnTo>
                      <a:pt x="125" y="11"/>
                    </a:lnTo>
                    <a:lnTo>
                      <a:pt x="125" y="11"/>
                    </a:lnTo>
                    <a:lnTo>
                      <a:pt x="125" y="11"/>
                    </a:lnTo>
                    <a:lnTo>
                      <a:pt x="125" y="11"/>
                    </a:lnTo>
                    <a:lnTo>
                      <a:pt x="125" y="11"/>
                    </a:lnTo>
                    <a:lnTo>
                      <a:pt x="125" y="11"/>
                    </a:lnTo>
                    <a:lnTo>
                      <a:pt x="125" y="0"/>
                    </a:lnTo>
                    <a:lnTo>
                      <a:pt x="125" y="0"/>
                    </a:lnTo>
                    <a:lnTo>
                      <a:pt x="125" y="0"/>
                    </a:lnTo>
                    <a:lnTo>
                      <a:pt x="125" y="0"/>
                    </a:lnTo>
                    <a:lnTo>
                      <a:pt x="125" y="0"/>
                    </a:lnTo>
                    <a:lnTo>
                      <a:pt x="125" y="0"/>
                    </a:lnTo>
                    <a:lnTo>
                      <a:pt x="125" y="0"/>
                    </a:lnTo>
                    <a:lnTo>
                      <a:pt x="125" y="0"/>
                    </a:lnTo>
                    <a:lnTo>
                      <a:pt x="125" y="0"/>
                    </a:lnTo>
                    <a:lnTo>
                      <a:pt x="125" y="0"/>
                    </a:lnTo>
                    <a:lnTo>
                      <a:pt x="116" y="0"/>
                    </a:lnTo>
                    <a:lnTo>
                      <a:pt x="116" y="0"/>
                    </a:lnTo>
                    <a:lnTo>
                      <a:pt x="116" y="0"/>
                    </a:lnTo>
                    <a:lnTo>
                      <a:pt x="116" y="0"/>
                    </a:lnTo>
                    <a:lnTo>
                      <a:pt x="116" y="11"/>
                    </a:lnTo>
                    <a:lnTo>
                      <a:pt x="116" y="11"/>
                    </a:lnTo>
                    <a:lnTo>
                      <a:pt x="116" y="11"/>
                    </a:lnTo>
                    <a:lnTo>
                      <a:pt x="116" y="11"/>
                    </a:lnTo>
                    <a:lnTo>
                      <a:pt x="116" y="11"/>
                    </a:lnTo>
                    <a:lnTo>
                      <a:pt x="116" y="11"/>
                    </a:lnTo>
                    <a:lnTo>
                      <a:pt x="125" y="11"/>
                    </a:lnTo>
                    <a:close/>
                  </a:path>
                </a:pathLst>
              </a:custGeom>
              <a:solidFill>
                <a:srgbClr val="000000"/>
              </a:solidFill>
              <a:ln w="9525">
                <a:noFill/>
                <a:round/>
                <a:headEnd/>
                <a:tailEnd/>
              </a:ln>
            </p:spPr>
            <p:txBody>
              <a:bodyPr/>
              <a:lstStyle/>
              <a:p>
                <a:endParaRPr lang="en-US"/>
              </a:p>
            </p:txBody>
          </p:sp>
          <p:sp>
            <p:nvSpPr>
              <p:cNvPr id="188490" name="Freeform 74"/>
              <p:cNvSpPr>
                <a:spLocks/>
              </p:cNvSpPr>
              <p:nvPr/>
            </p:nvSpPr>
            <p:spPr bwMode="auto">
              <a:xfrm>
                <a:off x="983" y="1718"/>
                <a:ext cx="27" cy="45"/>
              </a:xfrm>
              <a:custGeom>
                <a:avLst/>
                <a:gdLst/>
                <a:ahLst/>
                <a:cxnLst>
                  <a:cxn ang="0">
                    <a:pos x="9" y="45"/>
                  </a:cxn>
                  <a:cxn ang="0">
                    <a:pos x="9" y="34"/>
                  </a:cxn>
                  <a:cxn ang="0">
                    <a:pos x="18" y="34"/>
                  </a:cxn>
                  <a:cxn ang="0">
                    <a:pos x="18" y="34"/>
                  </a:cxn>
                  <a:cxn ang="0">
                    <a:pos x="18" y="34"/>
                  </a:cxn>
                  <a:cxn ang="0">
                    <a:pos x="18" y="34"/>
                  </a:cxn>
                  <a:cxn ang="0">
                    <a:pos x="18" y="23"/>
                  </a:cxn>
                  <a:cxn ang="0">
                    <a:pos x="18" y="23"/>
                  </a:cxn>
                  <a:cxn ang="0">
                    <a:pos x="27" y="23"/>
                  </a:cxn>
                  <a:cxn ang="0">
                    <a:pos x="27" y="23"/>
                  </a:cxn>
                  <a:cxn ang="0">
                    <a:pos x="27" y="23"/>
                  </a:cxn>
                  <a:cxn ang="0">
                    <a:pos x="27" y="11"/>
                  </a:cxn>
                  <a:cxn ang="0">
                    <a:pos x="27" y="11"/>
                  </a:cxn>
                  <a:cxn ang="0">
                    <a:pos x="27" y="11"/>
                  </a:cxn>
                  <a:cxn ang="0">
                    <a:pos x="27" y="11"/>
                  </a:cxn>
                  <a:cxn ang="0">
                    <a:pos x="27" y="0"/>
                  </a:cxn>
                  <a:cxn ang="0">
                    <a:pos x="27" y="0"/>
                  </a:cxn>
                  <a:cxn ang="0">
                    <a:pos x="18" y="0"/>
                  </a:cxn>
                  <a:cxn ang="0">
                    <a:pos x="18" y="0"/>
                  </a:cxn>
                  <a:cxn ang="0">
                    <a:pos x="18" y="0"/>
                  </a:cxn>
                  <a:cxn ang="0">
                    <a:pos x="18" y="11"/>
                  </a:cxn>
                  <a:cxn ang="0">
                    <a:pos x="18" y="11"/>
                  </a:cxn>
                  <a:cxn ang="0">
                    <a:pos x="18" y="11"/>
                  </a:cxn>
                  <a:cxn ang="0">
                    <a:pos x="9" y="11"/>
                  </a:cxn>
                  <a:cxn ang="0">
                    <a:pos x="9" y="11"/>
                  </a:cxn>
                  <a:cxn ang="0">
                    <a:pos x="9" y="11"/>
                  </a:cxn>
                  <a:cxn ang="0">
                    <a:pos x="9" y="23"/>
                  </a:cxn>
                  <a:cxn ang="0">
                    <a:pos x="9" y="23"/>
                  </a:cxn>
                  <a:cxn ang="0">
                    <a:pos x="9" y="23"/>
                  </a:cxn>
                  <a:cxn ang="0">
                    <a:pos x="9" y="23"/>
                  </a:cxn>
                  <a:cxn ang="0">
                    <a:pos x="9" y="23"/>
                  </a:cxn>
                  <a:cxn ang="0">
                    <a:pos x="0" y="34"/>
                  </a:cxn>
                  <a:cxn ang="0">
                    <a:pos x="0" y="34"/>
                  </a:cxn>
                  <a:cxn ang="0">
                    <a:pos x="0" y="45"/>
                  </a:cxn>
                  <a:cxn ang="0">
                    <a:pos x="0" y="34"/>
                  </a:cxn>
                  <a:cxn ang="0">
                    <a:pos x="0" y="34"/>
                  </a:cxn>
                  <a:cxn ang="0">
                    <a:pos x="0" y="34"/>
                  </a:cxn>
                  <a:cxn ang="0">
                    <a:pos x="0" y="34"/>
                  </a:cxn>
                  <a:cxn ang="0">
                    <a:pos x="0" y="34"/>
                  </a:cxn>
                  <a:cxn ang="0">
                    <a:pos x="0" y="34"/>
                  </a:cxn>
                  <a:cxn ang="0">
                    <a:pos x="0" y="45"/>
                  </a:cxn>
                  <a:cxn ang="0">
                    <a:pos x="0" y="45"/>
                  </a:cxn>
                  <a:cxn ang="0">
                    <a:pos x="0" y="45"/>
                  </a:cxn>
                  <a:cxn ang="0">
                    <a:pos x="0" y="45"/>
                  </a:cxn>
                  <a:cxn ang="0">
                    <a:pos x="9" y="45"/>
                  </a:cxn>
                  <a:cxn ang="0">
                    <a:pos x="9" y="45"/>
                  </a:cxn>
                  <a:cxn ang="0">
                    <a:pos x="9" y="45"/>
                  </a:cxn>
                  <a:cxn ang="0">
                    <a:pos x="9" y="45"/>
                  </a:cxn>
                  <a:cxn ang="0">
                    <a:pos x="9" y="45"/>
                  </a:cxn>
                  <a:cxn ang="0">
                    <a:pos x="9" y="45"/>
                  </a:cxn>
                  <a:cxn ang="0">
                    <a:pos x="9" y="34"/>
                  </a:cxn>
                </a:cxnLst>
                <a:rect l="0" t="0" r="r" b="b"/>
                <a:pathLst>
                  <a:path w="27" h="45">
                    <a:moveTo>
                      <a:pt x="9" y="34"/>
                    </a:moveTo>
                    <a:lnTo>
                      <a:pt x="9" y="45"/>
                    </a:lnTo>
                    <a:lnTo>
                      <a:pt x="9" y="34"/>
                    </a:lnTo>
                    <a:lnTo>
                      <a:pt x="9" y="34"/>
                    </a:lnTo>
                    <a:lnTo>
                      <a:pt x="18" y="34"/>
                    </a:lnTo>
                    <a:lnTo>
                      <a:pt x="18" y="34"/>
                    </a:lnTo>
                    <a:lnTo>
                      <a:pt x="18" y="34"/>
                    </a:lnTo>
                    <a:lnTo>
                      <a:pt x="18" y="34"/>
                    </a:lnTo>
                    <a:lnTo>
                      <a:pt x="18" y="34"/>
                    </a:lnTo>
                    <a:lnTo>
                      <a:pt x="18" y="34"/>
                    </a:lnTo>
                    <a:lnTo>
                      <a:pt x="18" y="34"/>
                    </a:lnTo>
                    <a:lnTo>
                      <a:pt x="18" y="34"/>
                    </a:lnTo>
                    <a:lnTo>
                      <a:pt x="18" y="23"/>
                    </a:lnTo>
                    <a:lnTo>
                      <a:pt x="18" y="23"/>
                    </a:lnTo>
                    <a:lnTo>
                      <a:pt x="18" y="23"/>
                    </a:lnTo>
                    <a:lnTo>
                      <a:pt x="18" y="23"/>
                    </a:lnTo>
                    <a:lnTo>
                      <a:pt x="18" y="23"/>
                    </a:lnTo>
                    <a:lnTo>
                      <a:pt x="27" y="23"/>
                    </a:lnTo>
                    <a:lnTo>
                      <a:pt x="27" y="23"/>
                    </a:lnTo>
                    <a:lnTo>
                      <a:pt x="27" y="23"/>
                    </a:lnTo>
                    <a:lnTo>
                      <a:pt x="27" y="23"/>
                    </a:lnTo>
                    <a:lnTo>
                      <a:pt x="27" y="23"/>
                    </a:lnTo>
                    <a:lnTo>
                      <a:pt x="27" y="11"/>
                    </a:lnTo>
                    <a:lnTo>
                      <a:pt x="27" y="11"/>
                    </a:lnTo>
                    <a:lnTo>
                      <a:pt x="27" y="11"/>
                    </a:lnTo>
                    <a:lnTo>
                      <a:pt x="27" y="11"/>
                    </a:lnTo>
                    <a:lnTo>
                      <a:pt x="27" y="11"/>
                    </a:lnTo>
                    <a:lnTo>
                      <a:pt x="27" y="11"/>
                    </a:lnTo>
                    <a:lnTo>
                      <a:pt x="27" y="11"/>
                    </a:lnTo>
                    <a:lnTo>
                      <a:pt x="27" y="11"/>
                    </a:lnTo>
                    <a:lnTo>
                      <a:pt x="27" y="11"/>
                    </a:lnTo>
                    <a:lnTo>
                      <a:pt x="27" y="0"/>
                    </a:lnTo>
                    <a:lnTo>
                      <a:pt x="27" y="0"/>
                    </a:lnTo>
                    <a:lnTo>
                      <a:pt x="27" y="0"/>
                    </a:lnTo>
                    <a:lnTo>
                      <a:pt x="18" y="0"/>
                    </a:lnTo>
                    <a:lnTo>
                      <a:pt x="18" y="0"/>
                    </a:lnTo>
                    <a:lnTo>
                      <a:pt x="18" y="0"/>
                    </a:lnTo>
                    <a:lnTo>
                      <a:pt x="18" y="0"/>
                    </a:lnTo>
                    <a:lnTo>
                      <a:pt x="18" y="0"/>
                    </a:lnTo>
                    <a:lnTo>
                      <a:pt x="18" y="0"/>
                    </a:lnTo>
                    <a:lnTo>
                      <a:pt x="18" y="0"/>
                    </a:lnTo>
                    <a:lnTo>
                      <a:pt x="18" y="11"/>
                    </a:lnTo>
                    <a:lnTo>
                      <a:pt x="18" y="11"/>
                    </a:lnTo>
                    <a:lnTo>
                      <a:pt x="18" y="11"/>
                    </a:lnTo>
                    <a:lnTo>
                      <a:pt x="18" y="11"/>
                    </a:lnTo>
                    <a:lnTo>
                      <a:pt x="18" y="11"/>
                    </a:lnTo>
                    <a:lnTo>
                      <a:pt x="9" y="11"/>
                    </a:lnTo>
                    <a:lnTo>
                      <a:pt x="9" y="11"/>
                    </a:lnTo>
                    <a:lnTo>
                      <a:pt x="9" y="11"/>
                    </a:lnTo>
                    <a:lnTo>
                      <a:pt x="9" y="11"/>
                    </a:lnTo>
                    <a:lnTo>
                      <a:pt x="9" y="11"/>
                    </a:lnTo>
                    <a:lnTo>
                      <a:pt x="9" y="11"/>
                    </a:lnTo>
                    <a:lnTo>
                      <a:pt x="9" y="23"/>
                    </a:lnTo>
                    <a:lnTo>
                      <a:pt x="9" y="23"/>
                    </a:lnTo>
                    <a:lnTo>
                      <a:pt x="9" y="23"/>
                    </a:lnTo>
                    <a:lnTo>
                      <a:pt x="9" y="23"/>
                    </a:lnTo>
                    <a:lnTo>
                      <a:pt x="9" y="23"/>
                    </a:lnTo>
                    <a:lnTo>
                      <a:pt x="9" y="23"/>
                    </a:lnTo>
                    <a:lnTo>
                      <a:pt x="9" y="23"/>
                    </a:lnTo>
                    <a:lnTo>
                      <a:pt x="9" y="23"/>
                    </a:lnTo>
                    <a:lnTo>
                      <a:pt x="9" y="23"/>
                    </a:lnTo>
                    <a:lnTo>
                      <a:pt x="9" y="23"/>
                    </a:lnTo>
                    <a:lnTo>
                      <a:pt x="0" y="23"/>
                    </a:lnTo>
                    <a:lnTo>
                      <a:pt x="0" y="34"/>
                    </a:lnTo>
                    <a:lnTo>
                      <a:pt x="0" y="34"/>
                    </a:lnTo>
                    <a:lnTo>
                      <a:pt x="0" y="34"/>
                    </a:lnTo>
                    <a:lnTo>
                      <a:pt x="0" y="34"/>
                    </a:lnTo>
                    <a:lnTo>
                      <a:pt x="0" y="45"/>
                    </a:lnTo>
                    <a:lnTo>
                      <a:pt x="0" y="34"/>
                    </a:lnTo>
                    <a:lnTo>
                      <a:pt x="0" y="34"/>
                    </a:lnTo>
                    <a:lnTo>
                      <a:pt x="0" y="34"/>
                    </a:lnTo>
                    <a:lnTo>
                      <a:pt x="0" y="34"/>
                    </a:lnTo>
                    <a:lnTo>
                      <a:pt x="0" y="34"/>
                    </a:lnTo>
                    <a:lnTo>
                      <a:pt x="0" y="34"/>
                    </a:lnTo>
                    <a:lnTo>
                      <a:pt x="0" y="34"/>
                    </a:lnTo>
                    <a:lnTo>
                      <a:pt x="0" y="34"/>
                    </a:lnTo>
                    <a:lnTo>
                      <a:pt x="0" y="34"/>
                    </a:lnTo>
                    <a:lnTo>
                      <a:pt x="0" y="34"/>
                    </a:lnTo>
                    <a:lnTo>
                      <a:pt x="0" y="34"/>
                    </a:lnTo>
                    <a:lnTo>
                      <a:pt x="0" y="34"/>
                    </a:lnTo>
                    <a:lnTo>
                      <a:pt x="0" y="34"/>
                    </a:lnTo>
                    <a:lnTo>
                      <a:pt x="0" y="45"/>
                    </a:lnTo>
                    <a:lnTo>
                      <a:pt x="0" y="45"/>
                    </a:lnTo>
                    <a:lnTo>
                      <a:pt x="0" y="45"/>
                    </a:lnTo>
                    <a:lnTo>
                      <a:pt x="0" y="45"/>
                    </a:lnTo>
                    <a:lnTo>
                      <a:pt x="0" y="45"/>
                    </a:lnTo>
                    <a:lnTo>
                      <a:pt x="0" y="45"/>
                    </a:lnTo>
                    <a:lnTo>
                      <a:pt x="0" y="45"/>
                    </a:lnTo>
                    <a:lnTo>
                      <a:pt x="0" y="45"/>
                    </a:lnTo>
                    <a:lnTo>
                      <a:pt x="9" y="45"/>
                    </a:lnTo>
                    <a:lnTo>
                      <a:pt x="9" y="45"/>
                    </a:lnTo>
                    <a:lnTo>
                      <a:pt x="9" y="45"/>
                    </a:lnTo>
                    <a:lnTo>
                      <a:pt x="9" y="45"/>
                    </a:lnTo>
                    <a:lnTo>
                      <a:pt x="9" y="45"/>
                    </a:lnTo>
                    <a:lnTo>
                      <a:pt x="9" y="45"/>
                    </a:lnTo>
                    <a:lnTo>
                      <a:pt x="9" y="45"/>
                    </a:lnTo>
                    <a:lnTo>
                      <a:pt x="9" y="45"/>
                    </a:lnTo>
                    <a:lnTo>
                      <a:pt x="9" y="45"/>
                    </a:lnTo>
                    <a:lnTo>
                      <a:pt x="9" y="45"/>
                    </a:lnTo>
                    <a:lnTo>
                      <a:pt x="9" y="45"/>
                    </a:lnTo>
                    <a:lnTo>
                      <a:pt x="9" y="45"/>
                    </a:lnTo>
                    <a:lnTo>
                      <a:pt x="9" y="34"/>
                    </a:lnTo>
                    <a:close/>
                  </a:path>
                </a:pathLst>
              </a:custGeom>
              <a:solidFill>
                <a:srgbClr val="000000"/>
              </a:solidFill>
              <a:ln w="9525">
                <a:noFill/>
                <a:round/>
                <a:headEnd/>
                <a:tailEnd/>
              </a:ln>
            </p:spPr>
            <p:txBody>
              <a:bodyPr/>
              <a:lstStyle/>
              <a:p>
                <a:endParaRPr lang="en-US"/>
              </a:p>
            </p:txBody>
          </p:sp>
          <p:sp>
            <p:nvSpPr>
              <p:cNvPr id="188491" name="Freeform 75"/>
              <p:cNvSpPr>
                <a:spLocks/>
              </p:cNvSpPr>
              <p:nvPr/>
            </p:nvSpPr>
            <p:spPr bwMode="auto">
              <a:xfrm>
                <a:off x="983" y="1673"/>
                <a:ext cx="125" cy="90"/>
              </a:xfrm>
              <a:custGeom>
                <a:avLst/>
                <a:gdLst/>
                <a:ahLst/>
                <a:cxnLst>
                  <a:cxn ang="0">
                    <a:pos x="116" y="11"/>
                  </a:cxn>
                  <a:cxn ang="0">
                    <a:pos x="107" y="11"/>
                  </a:cxn>
                  <a:cxn ang="0">
                    <a:pos x="107" y="22"/>
                  </a:cxn>
                  <a:cxn ang="0">
                    <a:pos x="107" y="34"/>
                  </a:cxn>
                  <a:cxn ang="0">
                    <a:pos x="98" y="45"/>
                  </a:cxn>
                  <a:cxn ang="0">
                    <a:pos x="98" y="45"/>
                  </a:cxn>
                  <a:cxn ang="0">
                    <a:pos x="90" y="56"/>
                  </a:cxn>
                  <a:cxn ang="0">
                    <a:pos x="90" y="68"/>
                  </a:cxn>
                  <a:cxn ang="0">
                    <a:pos x="81" y="68"/>
                  </a:cxn>
                  <a:cxn ang="0">
                    <a:pos x="72" y="68"/>
                  </a:cxn>
                  <a:cxn ang="0">
                    <a:pos x="63" y="79"/>
                  </a:cxn>
                  <a:cxn ang="0">
                    <a:pos x="54" y="79"/>
                  </a:cxn>
                  <a:cxn ang="0">
                    <a:pos x="45" y="79"/>
                  </a:cxn>
                  <a:cxn ang="0">
                    <a:pos x="36" y="79"/>
                  </a:cxn>
                  <a:cxn ang="0">
                    <a:pos x="27" y="79"/>
                  </a:cxn>
                  <a:cxn ang="0">
                    <a:pos x="18" y="79"/>
                  </a:cxn>
                  <a:cxn ang="0">
                    <a:pos x="0" y="90"/>
                  </a:cxn>
                  <a:cxn ang="0">
                    <a:pos x="18" y="90"/>
                  </a:cxn>
                  <a:cxn ang="0">
                    <a:pos x="27" y="90"/>
                  </a:cxn>
                  <a:cxn ang="0">
                    <a:pos x="36" y="90"/>
                  </a:cxn>
                  <a:cxn ang="0">
                    <a:pos x="54" y="90"/>
                  </a:cxn>
                  <a:cxn ang="0">
                    <a:pos x="63" y="90"/>
                  </a:cxn>
                  <a:cxn ang="0">
                    <a:pos x="72" y="90"/>
                  </a:cxn>
                  <a:cxn ang="0">
                    <a:pos x="81" y="79"/>
                  </a:cxn>
                  <a:cxn ang="0">
                    <a:pos x="90" y="79"/>
                  </a:cxn>
                  <a:cxn ang="0">
                    <a:pos x="98" y="68"/>
                  </a:cxn>
                  <a:cxn ang="0">
                    <a:pos x="107" y="56"/>
                  </a:cxn>
                  <a:cxn ang="0">
                    <a:pos x="107" y="56"/>
                  </a:cxn>
                  <a:cxn ang="0">
                    <a:pos x="116" y="45"/>
                  </a:cxn>
                  <a:cxn ang="0">
                    <a:pos x="116" y="34"/>
                  </a:cxn>
                  <a:cxn ang="0">
                    <a:pos x="125" y="22"/>
                  </a:cxn>
                  <a:cxn ang="0">
                    <a:pos x="125" y="11"/>
                  </a:cxn>
                  <a:cxn ang="0">
                    <a:pos x="125" y="0"/>
                  </a:cxn>
                  <a:cxn ang="0">
                    <a:pos x="125" y="0"/>
                  </a:cxn>
                  <a:cxn ang="0">
                    <a:pos x="125" y="0"/>
                  </a:cxn>
                  <a:cxn ang="0">
                    <a:pos x="125" y="0"/>
                  </a:cxn>
                  <a:cxn ang="0">
                    <a:pos x="125" y="0"/>
                  </a:cxn>
                  <a:cxn ang="0">
                    <a:pos x="125" y="0"/>
                  </a:cxn>
                  <a:cxn ang="0">
                    <a:pos x="125" y="0"/>
                  </a:cxn>
                  <a:cxn ang="0">
                    <a:pos x="116" y="0"/>
                  </a:cxn>
                  <a:cxn ang="0">
                    <a:pos x="116" y="0"/>
                  </a:cxn>
                  <a:cxn ang="0">
                    <a:pos x="116" y="0"/>
                  </a:cxn>
                  <a:cxn ang="0">
                    <a:pos x="116" y="0"/>
                  </a:cxn>
                  <a:cxn ang="0">
                    <a:pos x="116" y="0"/>
                  </a:cxn>
                  <a:cxn ang="0">
                    <a:pos x="116" y="0"/>
                  </a:cxn>
                  <a:cxn ang="0">
                    <a:pos x="116" y="0"/>
                  </a:cxn>
                  <a:cxn ang="0">
                    <a:pos x="116" y="0"/>
                  </a:cxn>
                  <a:cxn ang="0">
                    <a:pos x="116" y="0"/>
                  </a:cxn>
                  <a:cxn ang="0">
                    <a:pos x="116" y="0"/>
                  </a:cxn>
                </a:cxnLst>
                <a:rect l="0" t="0" r="r" b="b"/>
                <a:pathLst>
                  <a:path w="125" h="90">
                    <a:moveTo>
                      <a:pt x="116" y="0"/>
                    </a:moveTo>
                    <a:lnTo>
                      <a:pt x="116" y="11"/>
                    </a:lnTo>
                    <a:lnTo>
                      <a:pt x="107" y="11"/>
                    </a:lnTo>
                    <a:lnTo>
                      <a:pt x="107" y="11"/>
                    </a:lnTo>
                    <a:lnTo>
                      <a:pt x="107" y="22"/>
                    </a:lnTo>
                    <a:lnTo>
                      <a:pt x="107" y="22"/>
                    </a:lnTo>
                    <a:lnTo>
                      <a:pt x="107" y="34"/>
                    </a:lnTo>
                    <a:lnTo>
                      <a:pt x="107" y="34"/>
                    </a:lnTo>
                    <a:lnTo>
                      <a:pt x="107" y="34"/>
                    </a:lnTo>
                    <a:lnTo>
                      <a:pt x="98" y="45"/>
                    </a:lnTo>
                    <a:lnTo>
                      <a:pt x="98" y="45"/>
                    </a:lnTo>
                    <a:lnTo>
                      <a:pt x="98" y="45"/>
                    </a:lnTo>
                    <a:lnTo>
                      <a:pt x="98" y="56"/>
                    </a:lnTo>
                    <a:lnTo>
                      <a:pt x="90" y="56"/>
                    </a:lnTo>
                    <a:lnTo>
                      <a:pt x="90" y="56"/>
                    </a:lnTo>
                    <a:lnTo>
                      <a:pt x="90" y="68"/>
                    </a:lnTo>
                    <a:lnTo>
                      <a:pt x="81" y="68"/>
                    </a:lnTo>
                    <a:lnTo>
                      <a:pt x="81" y="68"/>
                    </a:lnTo>
                    <a:lnTo>
                      <a:pt x="72" y="68"/>
                    </a:lnTo>
                    <a:lnTo>
                      <a:pt x="72" y="68"/>
                    </a:lnTo>
                    <a:lnTo>
                      <a:pt x="63" y="79"/>
                    </a:lnTo>
                    <a:lnTo>
                      <a:pt x="63" y="79"/>
                    </a:lnTo>
                    <a:lnTo>
                      <a:pt x="54" y="79"/>
                    </a:lnTo>
                    <a:lnTo>
                      <a:pt x="54" y="79"/>
                    </a:lnTo>
                    <a:lnTo>
                      <a:pt x="45" y="79"/>
                    </a:lnTo>
                    <a:lnTo>
                      <a:pt x="45" y="79"/>
                    </a:lnTo>
                    <a:lnTo>
                      <a:pt x="36" y="79"/>
                    </a:lnTo>
                    <a:lnTo>
                      <a:pt x="36" y="79"/>
                    </a:lnTo>
                    <a:lnTo>
                      <a:pt x="27" y="79"/>
                    </a:lnTo>
                    <a:lnTo>
                      <a:pt x="27" y="79"/>
                    </a:lnTo>
                    <a:lnTo>
                      <a:pt x="18" y="79"/>
                    </a:lnTo>
                    <a:lnTo>
                      <a:pt x="18" y="79"/>
                    </a:lnTo>
                    <a:lnTo>
                      <a:pt x="9" y="79"/>
                    </a:lnTo>
                    <a:lnTo>
                      <a:pt x="0" y="90"/>
                    </a:lnTo>
                    <a:lnTo>
                      <a:pt x="9" y="90"/>
                    </a:lnTo>
                    <a:lnTo>
                      <a:pt x="18" y="90"/>
                    </a:lnTo>
                    <a:lnTo>
                      <a:pt x="18" y="90"/>
                    </a:lnTo>
                    <a:lnTo>
                      <a:pt x="27" y="90"/>
                    </a:lnTo>
                    <a:lnTo>
                      <a:pt x="36" y="90"/>
                    </a:lnTo>
                    <a:lnTo>
                      <a:pt x="36" y="90"/>
                    </a:lnTo>
                    <a:lnTo>
                      <a:pt x="45" y="90"/>
                    </a:lnTo>
                    <a:lnTo>
                      <a:pt x="54" y="90"/>
                    </a:lnTo>
                    <a:lnTo>
                      <a:pt x="54" y="90"/>
                    </a:lnTo>
                    <a:lnTo>
                      <a:pt x="63" y="90"/>
                    </a:lnTo>
                    <a:lnTo>
                      <a:pt x="63" y="90"/>
                    </a:lnTo>
                    <a:lnTo>
                      <a:pt x="72" y="90"/>
                    </a:lnTo>
                    <a:lnTo>
                      <a:pt x="81" y="90"/>
                    </a:lnTo>
                    <a:lnTo>
                      <a:pt x="81" y="79"/>
                    </a:lnTo>
                    <a:lnTo>
                      <a:pt x="90" y="79"/>
                    </a:lnTo>
                    <a:lnTo>
                      <a:pt x="90" y="79"/>
                    </a:lnTo>
                    <a:lnTo>
                      <a:pt x="90" y="79"/>
                    </a:lnTo>
                    <a:lnTo>
                      <a:pt x="98" y="68"/>
                    </a:lnTo>
                    <a:lnTo>
                      <a:pt x="98" y="68"/>
                    </a:lnTo>
                    <a:lnTo>
                      <a:pt x="107" y="56"/>
                    </a:lnTo>
                    <a:lnTo>
                      <a:pt x="107" y="56"/>
                    </a:lnTo>
                    <a:lnTo>
                      <a:pt x="107" y="56"/>
                    </a:lnTo>
                    <a:lnTo>
                      <a:pt x="116" y="45"/>
                    </a:lnTo>
                    <a:lnTo>
                      <a:pt x="116" y="45"/>
                    </a:lnTo>
                    <a:lnTo>
                      <a:pt x="116" y="34"/>
                    </a:lnTo>
                    <a:lnTo>
                      <a:pt x="116" y="34"/>
                    </a:lnTo>
                    <a:lnTo>
                      <a:pt x="125" y="34"/>
                    </a:lnTo>
                    <a:lnTo>
                      <a:pt x="125" y="22"/>
                    </a:lnTo>
                    <a:lnTo>
                      <a:pt x="125" y="22"/>
                    </a:lnTo>
                    <a:lnTo>
                      <a:pt x="125" y="11"/>
                    </a:lnTo>
                    <a:lnTo>
                      <a:pt x="125" y="11"/>
                    </a:lnTo>
                    <a:lnTo>
                      <a:pt x="125" y="0"/>
                    </a:lnTo>
                    <a:lnTo>
                      <a:pt x="125" y="0"/>
                    </a:lnTo>
                    <a:lnTo>
                      <a:pt x="125" y="0"/>
                    </a:lnTo>
                    <a:lnTo>
                      <a:pt x="125" y="0"/>
                    </a:lnTo>
                    <a:lnTo>
                      <a:pt x="125" y="0"/>
                    </a:lnTo>
                    <a:lnTo>
                      <a:pt x="125" y="0"/>
                    </a:lnTo>
                    <a:lnTo>
                      <a:pt x="125" y="0"/>
                    </a:lnTo>
                    <a:lnTo>
                      <a:pt x="125" y="0"/>
                    </a:lnTo>
                    <a:lnTo>
                      <a:pt x="125" y="0"/>
                    </a:lnTo>
                    <a:lnTo>
                      <a:pt x="125" y="0"/>
                    </a:lnTo>
                    <a:lnTo>
                      <a:pt x="125" y="0"/>
                    </a:lnTo>
                    <a:lnTo>
                      <a:pt x="125" y="0"/>
                    </a:lnTo>
                    <a:lnTo>
                      <a:pt x="125" y="0"/>
                    </a:lnTo>
                    <a:lnTo>
                      <a:pt x="116" y="0"/>
                    </a:lnTo>
                    <a:lnTo>
                      <a:pt x="116" y="0"/>
                    </a:lnTo>
                    <a:lnTo>
                      <a:pt x="116" y="0"/>
                    </a:lnTo>
                    <a:lnTo>
                      <a:pt x="116" y="0"/>
                    </a:lnTo>
                    <a:lnTo>
                      <a:pt x="116" y="0"/>
                    </a:lnTo>
                    <a:lnTo>
                      <a:pt x="116" y="0"/>
                    </a:lnTo>
                    <a:lnTo>
                      <a:pt x="116" y="0"/>
                    </a:lnTo>
                    <a:lnTo>
                      <a:pt x="116" y="0"/>
                    </a:lnTo>
                    <a:lnTo>
                      <a:pt x="116" y="0"/>
                    </a:lnTo>
                    <a:lnTo>
                      <a:pt x="116" y="0"/>
                    </a:lnTo>
                    <a:lnTo>
                      <a:pt x="116" y="0"/>
                    </a:lnTo>
                    <a:lnTo>
                      <a:pt x="116" y="0"/>
                    </a:lnTo>
                    <a:lnTo>
                      <a:pt x="116" y="0"/>
                    </a:lnTo>
                    <a:lnTo>
                      <a:pt x="116" y="0"/>
                    </a:lnTo>
                    <a:lnTo>
                      <a:pt x="116" y="0"/>
                    </a:lnTo>
                    <a:lnTo>
                      <a:pt x="116" y="0"/>
                    </a:lnTo>
                    <a:lnTo>
                      <a:pt x="116" y="0"/>
                    </a:lnTo>
                    <a:lnTo>
                      <a:pt x="116" y="0"/>
                    </a:lnTo>
                    <a:lnTo>
                      <a:pt x="116" y="0"/>
                    </a:lnTo>
                    <a:lnTo>
                      <a:pt x="116" y="0"/>
                    </a:lnTo>
                    <a:close/>
                  </a:path>
                </a:pathLst>
              </a:custGeom>
              <a:solidFill>
                <a:srgbClr val="000000"/>
              </a:solidFill>
              <a:ln w="9525">
                <a:noFill/>
                <a:round/>
                <a:headEnd/>
                <a:tailEnd/>
              </a:ln>
            </p:spPr>
            <p:txBody>
              <a:bodyPr/>
              <a:lstStyle/>
              <a:p>
                <a:endParaRPr lang="en-US"/>
              </a:p>
            </p:txBody>
          </p:sp>
          <p:sp>
            <p:nvSpPr>
              <p:cNvPr id="188492" name="Freeform 76"/>
              <p:cNvSpPr>
                <a:spLocks/>
              </p:cNvSpPr>
              <p:nvPr/>
            </p:nvSpPr>
            <p:spPr bwMode="auto">
              <a:xfrm>
                <a:off x="367" y="1639"/>
                <a:ext cx="9" cy="11"/>
              </a:xfrm>
              <a:custGeom>
                <a:avLst/>
                <a:gdLst/>
                <a:ahLst/>
                <a:cxnLst>
                  <a:cxn ang="0">
                    <a:pos x="9" y="0"/>
                  </a:cxn>
                  <a:cxn ang="0">
                    <a:pos x="9" y="0"/>
                  </a:cxn>
                  <a:cxn ang="0">
                    <a:pos x="9" y="0"/>
                  </a:cxn>
                  <a:cxn ang="0">
                    <a:pos x="9" y="0"/>
                  </a:cxn>
                  <a:cxn ang="0">
                    <a:pos x="9" y="0"/>
                  </a:cxn>
                  <a:cxn ang="0">
                    <a:pos x="9" y="0"/>
                  </a:cxn>
                  <a:cxn ang="0">
                    <a:pos x="9" y="0"/>
                  </a:cxn>
                  <a:cxn ang="0">
                    <a:pos x="9" y="0"/>
                  </a:cxn>
                  <a:cxn ang="0">
                    <a:pos x="9" y="0"/>
                  </a:cxn>
                  <a:cxn ang="0">
                    <a:pos x="9" y="0"/>
                  </a:cxn>
                  <a:cxn ang="0">
                    <a:pos x="9" y="0"/>
                  </a:cxn>
                  <a:cxn ang="0">
                    <a:pos x="9"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11"/>
                  </a:cxn>
                  <a:cxn ang="0">
                    <a:pos x="0" y="11"/>
                  </a:cxn>
                  <a:cxn ang="0">
                    <a:pos x="0" y="11"/>
                  </a:cxn>
                  <a:cxn ang="0">
                    <a:pos x="0" y="11"/>
                  </a:cxn>
                  <a:cxn ang="0">
                    <a:pos x="0" y="11"/>
                  </a:cxn>
                  <a:cxn ang="0">
                    <a:pos x="0" y="11"/>
                  </a:cxn>
                  <a:cxn ang="0">
                    <a:pos x="0" y="11"/>
                  </a:cxn>
                  <a:cxn ang="0">
                    <a:pos x="0" y="11"/>
                  </a:cxn>
                  <a:cxn ang="0">
                    <a:pos x="0" y="11"/>
                  </a:cxn>
                  <a:cxn ang="0">
                    <a:pos x="0" y="11"/>
                  </a:cxn>
                  <a:cxn ang="0">
                    <a:pos x="0" y="11"/>
                  </a:cxn>
                  <a:cxn ang="0">
                    <a:pos x="9" y="0"/>
                  </a:cxn>
                </a:cxnLst>
                <a:rect l="0" t="0" r="r" b="b"/>
                <a:pathLst>
                  <a:path w="9" h="11">
                    <a:moveTo>
                      <a:pt x="9" y="0"/>
                    </a:moveTo>
                    <a:lnTo>
                      <a:pt x="9" y="0"/>
                    </a:lnTo>
                    <a:lnTo>
                      <a:pt x="9" y="0"/>
                    </a:lnTo>
                    <a:lnTo>
                      <a:pt x="9" y="0"/>
                    </a:lnTo>
                    <a:lnTo>
                      <a:pt x="9" y="0"/>
                    </a:lnTo>
                    <a:lnTo>
                      <a:pt x="9" y="0"/>
                    </a:lnTo>
                    <a:lnTo>
                      <a:pt x="9" y="0"/>
                    </a:lnTo>
                    <a:lnTo>
                      <a:pt x="9" y="0"/>
                    </a:lnTo>
                    <a:lnTo>
                      <a:pt x="9" y="0"/>
                    </a:lnTo>
                    <a:lnTo>
                      <a:pt x="9" y="0"/>
                    </a:lnTo>
                    <a:lnTo>
                      <a:pt x="9" y="0"/>
                    </a:lnTo>
                    <a:lnTo>
                      <a:pt x="9" y="0"/>
                    </a:lnTo>
                    <a:lnTo>
                      <a:pt x="0" y="0"/>
                    </a:lnTo>
                    <a:lnTo>
                      <a:pt x="0" y="0"/>
                    </a:lnTo>
                    <a:lnTo>
                      <a:pt x="0" y="0"/>
                    </a:lnTo>
                    <a:lnTo>
                      <a:pt x="0" y="0"/>
                    </a:lnTo>
                    <a:lnTo>
                      <a:pt x="0" y="0"/>
                    </a:lnTo>
                    <a:lnTo>
                      <a:pt x="0" y="0"/>
                    </a:lnTo>
                    <a:lnTo>
                      <a:pt x="0" y="0"/>
                    </a:lnTo>
                    <a:lnTo>
                      <a:pt x="0" y="0"/>
                    </a:lnTo>
                    <a:lnTo>
                      <a:pt x="0" y="0"/>
                    </a:lnTo>
                    <a:lnTo>
                      <a:pt x="0" y="0"/>
                    </a:lnTo>
                    <a:lnTo>
                      <a:pt x="0" y="11"/>
                    </a:lnTo>
                    <a:lnTo>
                      <a:pt x="0" y="11"/>
                    </a:lnTo>
                    <a:lnTo>
                      <a:pt x="0" y="11"/>
                    </a:lnTo>
                    <a:lnTo>
                      <a:pt x="0" y="11"/>
                    </a:lnTo>
                    <a:lnTo>
                      <a:pt x="0" y="11"/>
                    </a:lnTo>
                    <a:lnTo>
                      <a:pt x="0" y="11"/>
                    </a:lnTo>
                    <a:lnTo>
                      <a:pt x="0" y="11"/>
                    </a:lnTo>
                    <a:lnTo>
                      <a:pt x="0" y="11"/>
                    </a:lnTo>
                    <a:lnTo>
                      <a:pt x="0" y="11"/>
                    </a:lnTo>
                    <a:lnTo>
                      <a:pt x="0" y="11"/>
                    </a:lnTo>
                    <a:lnTo>
                      <a:pt x="0" y="11"/>
                    </a:lnTo>
                    <a:lnTo>
                      <a:pt x="9" y="0"/>
                    </a:lnTo>
                    <a:close/>
                  </a:path>
                </a:pathLst>
              </a:custGeom>
              <a:solidFill>
                <a:srgbClr val="000000"/>
              </a:solidFill>
              <a:ln w="9525">
                <a:noFill/>
                <a:round/>
                <a:headEnd/>
                <a:tailEnd/>
              </a:ln>
            </p:spPr>
            <p:txBody>
              <a:bodyPr/>
              <a:lstStyle/>
              <a:p>
                <a:endParaRPr lang="en-US"/>
              </a:p>
            </p:txBody>
          </p:sp>
          <p:sp>
            <p:nvSpPr>
              <p:cNvPr id="188493" name="Freeform 77"/>
              <p:cNvSpPr>
                <a:spLocks/>
              </p:cNvSpPr>
              <p:nvPr/>
            </p:nvSpPr>
            <p:spPr bwMode="auto">
              <a:xfrm>
                <a:off x="367" y="1616"/>
                <a:ext cx="143" cy="57"/>
              </a:xfrm>
              <a:custGeom>
                <a:avLst/>
                <a:gdLst/>
                <a:ahLst/>
                <a:cxnLst>
                  <a:cxn ang="0">
                    <a:pos x="125" y="0"/>
                  </a:cxn>
                  <a:cxn ang="0">
                    <a:pos x="125" y="11"/>
                  </a:cxn>
                  <a:cxn ang="0">
                    <a:pos x="116" y="23"/>
                  </a:cxn>
                  <a:cxn ang="0">
                    <a:pos x="116" y="23"/>
                  </a:cxn>
                  <a:cxn ang="0">
                    <a:pos x="107" y="34"/>
                  </a:cxn>
                  <a:cxn ang="0">
                    <a:pos x="98" y="34"/>
                  </a:cxn>
                  <a:cxn ang="0">
                    <a:pos x="89" y="34"/>
                  </a:cxn>
                  <a:cxn ang="0">
                    <a:pos x="81" y="45"/>
                  </a:cxn>
                  <a:cxn ang="0">
                    <a:pos x="72" y="45"/>
                  </a:cxn>
                  <a:cxn ang="0">
                    <a:pos x="63" y="45"/>
                  </a:cxn>
                  <a:cxn ang="0">
                    <a:pos x="54" y="45"/>
                  </a:cxn>
                  <a:cxn ang="0">
                    <a:pos x="45" y="45"/>
                  </a:cxn>
                  <a:cxn ang="0">
                    <a:pos x="36" y="45"/>
                  </a:cxn>
                  <a:cxn ang="0">
                    <a:pos x="36" y="34"/>
                  </a:cxn>
                  <a:cxn ang="0">
                    <a:pos x="27" y="34"/>
                  </a:cxn>
                  <a:cxn ang="0">
                    <a:pos x="18" y="23"/>
                  </a:cxn>
                  <a:cxn ang="0">
                    <a:pos x="0" y="34"/>
                  </a:cxn>
                  <a:cxn ang="0">
                    <a:pos x="9" y="45"/>
                  </a:cxn>
                  <a:cxn ang="0">
                    <a:pos x="18" y="45"/>
                  </a:cxn>
                  <a:cxn ang="0">
                    <a:pos x="27" y="57"/>
                  </a:cxn>
                  <a:cxn ang="0">
                    <a:pos x="45" y="57"/>
                  </a:cxn>
                  <a:cxn ang="0">
                    <a:pos x="54" y="57"/>
                  </a:cxn>
                  <a:cxn ang="0">
                    <a:pos x="63" y="57"/>
                  </a:cxn>
                  <a:cxn ang="0">
                    <a:pos x="72" y="57"/>
                  </a:cxn>
                  <a:cxn ang="0">
                    <a:pos x="81" y="57"/>
                  </a:cxn>
                  <a:cxn ang="0">
                    <a:pos x="89" y="57"/>
                  </a:cxn>
                  <a:cxn ang="0">
                    <a:pos x="98" y="45"/>
                  </a:cxn>
                  <a:cxn ang="0">
                    <a:pos x="107" y="45"/>
                  </a:cxn>
                  <a:cxn ang="0">
                    <a:pos x="116" y="34"/>
                  </a:cxn>
                  <a:cxn ang="0">
                    <a:pos x="125" y="34"/>
                  </a:cxn>
                  <a:cxn ang="0">
                    <a:pos x="134" y="23"/>
                  </a:cxn>
                  <a:cxn ang="0">
                    <a:pos x="134" y="11"/>
                  </a:cxn>
                  <a:cxn ang="0">
                    <a:pos x="143" y="11"/>
                  </a:cxn>
                </a:cxnLst>
                <a:rect l="0" t="0" r="r" b="b"/>
                <a:pathLst>
                  <a:path w="143" h="57">
                    <a:moveTo>
                      <a:pt x="125" y="0"/>
                    </a:moveTo>
                    <a:lnTo>
                      <a:pt x="125" y="0"/>
                    </a:lnTo>
                    <a:lnTo>
                      <a:pt x="125" y="11"/>
                    </a:lnTo>
                    <a:lnTo>
                      <a:pt x="125" y="11"/>
                    </a:lnTo>
                    <a:lnTo>
                      <a:pt x="116" y="11"/>
                    </a:lnTo>
                    <a:lnTo>
                      <a:pt x="116" y="23"/>
                    </a:lnTo>
                    <a:lnTo>
                      <a:pt x="116" y="23"/>
                    </a:lnTo>
                    <a:lnTo>
                      <a:pt x="116" y="23"/>
                    </a:lnTo>
                    <a:lnTo>
                      <a:pt x="107" y="23"/>
                    </a:lnTo>
                    <a:lnTo>
                      <a:pt x="107" y="34"/>
                    </a:lnTo>
                    <a:lnTo>
                      <a:pt x="98" y="34"/>
                    </a:lnTo>
                    <a:lnTo>
                      <a:pt x="98" y="34"/>
                    </a:lnTo>
                    <a:lnTo>
                      <a:pt x="98" y="34"/>
                    </a:lnTo>
                    <a:lnTo>
                      <a:pt x="89" y="34"/>
                    </a:lnTo>
                    <a:lnTo>
                      <a:pt x="89" y="45"/>
                    </a:lnTo>
                    <a:lnTo>
                      <a:pt x="81" y="45"/>
                    </a:lnTo>
                    <a:lnTo>
                      <a:pt x="81" y="45"/>
                    </a:lnTo>
                    <a:lnTo>
                      <a:pt x="72" y="45"/>
                    </a:lnTo>
                    <a:lnTo>
                      <a:pt x="72" y="45"/>
                    </a:lnTo>
                    <a:lnTo>
                      <a:pt x="63" y="45"/>
                    </a:lnTo>
                    <a:lnTo>
                      <a:pt x="63" y="45"/>
                    </a:lnTo>
                    <a:lnTo>
                      <a:pt x="54" y="45"/>
                    </a:lnTo>
                    <a:lnTo>
                      <a:pt x="54" y="45"/>
                    </a:lnTo>
                    <a:lnTo>
                      <a:pt x="45" y="45"/>
                    </a:lnTo>
                    <a:lnTo>
                      <a:pt x="45" y="45"/>
                    </a:lnTo>
                    <a:lnTo>
                      <a:pt x="36" y="45"/>
                    </a:lnTo>
                    <a:lnTo>
                      <a:pt x="36" y="45"/>
                    </a:lnTo>
                    <a:lnTo>
                      <a:pt x="36" y="34"/>
                    </a:lnTo>
                    <a:lnTo>
                      <a:pt x="27" y="34"/>
                    </a:lnTo>
                    <a:lnTo>
                      <a:pt x="27" y="34"/>
                    </a:lnTo>
                    <a:lnTo>
                      <a:pt x="18" y="34"/>
                    </a:lnTo>
                    <a:lnTo>
                      <a:pt x="18" y="23"/>
                    </a:lnTo>
                    <a:lnTo>
                      <a:pt x="9" y="23"/>
                    </a:lnTo>
                    <a:lnTo>
                      <a:pt x="0" y="34"/>
                    </a:lnTo>
                    <a:lnTo>
                      <a:pt x="9" y="34"/>
                    </a:lnTo>
                    <a:lnTo>
                      <a:pt x="9" y="45"/>
                    </a:lnTo>
                    <a:lnTo>
                      <a:pt x="18" y="45"/>
                    </a:lnTo>
                    <a:lnTo>
                      <a:pt x="18" y="45"/>
                    </a:lnTo>
                    <a:lnTo>
                      <a:pt x="27" y="57"/>
                    </a:lnTo>
                    <a:lnTo>
                      <a:pt x="27" y="57"/>
                    </a:lnTo>
                    <a:lnTo>
                      <a:pt x="36" y="57"/>
                    </a:lnTo>
                    <a:lnTo>
                      <a:pt x="45" y="57"/>
                    </a:lnTo>
                    <a:lnTo>
                      <a:pt x="45" y="57"/>
                    </a:lnTo>
                    <a:lnTo>
                      <a:pt x="54" y="57"/>
                    </a:lnTo>
                    <a:lnTo>
                      <a:pt x="54" y="57"/>
                    </a:lnTo>
                    <a:lnTo>
                      <a:pt x="63" y="57"/>
                    </a:lnTo>
                    <a:lnTo>
                      <a:pt x="63" y="57"/>
                    </a:lnTo>
                    <a:lnTo>
                      <a:pt x="72" y="57"/>
                    </a:lnTo>
                    <a:lnTo>
                      <a:pt x="81" y="57"/>
                    </a:lnTo>
                    <a:lnTo>
                      <a:pt x="81" y="57"/>
                    </a:lnTo>
                    <a:lnTo>
                      <a:pt x="89" y="57"/>
                    </a:lnTo>
                    <a:lnTo>
                      <a:pt x="89" y="57"/>
                    </a:lnTo>
                    <a:lnTo>
                      <a:pt x="98" y="57"/>
                    </a:lnTo>
                    <a:lnTo>
                      <a:pt x="98" y="45"/>
                    </a:lnTo>
                    <a:lnTo>
                      <a:pt x="107" y="45"/>
                    </a:lnTo>
                    <a:lnTo>
                      <a:pt x="107" y="45"/>
                    </a:lnTo>
                    <a:lnTo>
                      <a:pt x="116" y="45"/>
                    </a:lnTo>
                    <a:lnTo>
                      <a:pt x="116" y="34"/>
                    </a:lnTo>
                    <a:lnTo>
                      <a:pt x="116" y="34"/>
                    </a:lnTo>
                    <a:lnTo>
                      <a:pt x="125" y="34"/>
                    </a:lnTo>
                    <a:lnTo>
                      <a:pt x="125" y="23"/>
                    </a:lnTo>
                    <a:lnTo>
                      <a:pt x="134" y="23"/>
                    </a:lnTo>
                    <a:lnTo>
                      <a:pt x="134" y="23"/>
                    </a:lnTo>
                    <a:lnTo>
                      <a:pt x="134" y="11"/>
                    </a:lnTo>
                    <a:lnTo>
                      <a:pt x="143" y="11"/>
                    </a:lnTo>
                    <a:lnTo>
                      <a:pt x="143" y="11"/>
                    </a:lnTo>
                    <a:lnTo>
                      <a:pt x="125" y="0"/>
                    </a:lnTo>
                    <a:close/>
                  </a:path>
                </a:pathLst>
              </a:custGeom>
              <a:solidFill>
                <a:srgbClr val="000000"/>
              </a:solidFill>
              <a:ln w="9525">
                <a:noFill/>
                <a:round/>
                <a:headEnd/>
                <a:tailEnd/>
              </a:ln>
            </p:spPr>
            <p:txBody>
              <a:bodyPr/>
              <a:lstStyle/>
              <a:p>
                <a:endParaRPr lang="en-US"/>
              </a:p>
            </p:txBody>
          </p:sp>
          <p:sp>
            <p:nvSpPr>
              <p:cNvPr id="188494" name="Freeform 78"/>
              <p:cNvSpPr>
                <a:spLocks/>
              </p:cNvSpPr>
              <p:nvPr/>
            </p:nvSpPr>
            <p:spPr bwMode="auto">
              <a:xfrm>
                <a:off x="492" y="1616"/>
                <a:ext cx="18" cy="11"/>
              </a:xfrm>
              <a:custGeom>
                <a:avLst/>
                <a:gdLst/>
                <a:ahLst/>
                <a:cxnLst>
                  <a:cxn ang="0">
                    <a:pos x="18" y="11"/>
                  </a:cxn>
                  <a:cxn ang="0">
                    <a:pos x="18" y="0"/>
                  </a:cxn>
                  <a:cxn ang="0">
                    <a:pos x="18" y="0"/>
                  </a:cxn>
                  <a:cxn ang="0">
                    <a:pos x="18" y="0"/>
                  </a:cxn>
                  <a:cxn ang="0">
                    <a:pos x="18" y="0"/>
                  </a:cxn>
                  <a:cxn ang="0">
                    <a:pos x="18" y="0"/>
                  </a:cxn>
                  <a:cxn ang="0">
                    <a:pos x="18" y="0"/>
                  </a:cxn>
                  <a:cxn ang="0">
                    <a:pos x="18" y="0"/>
                  </a:cxn>
                  <a:cxn ang="0">
                    <a:pos x="18" y="0"/>
                  </a:cxn>
                  <a:cxn ang="0">
                    <a:pos x="18" y="0"/>
                  </a:cxn>
                  <a:cxn ang="0">
                    <a:pos x="18" y="0"/>
                  </a:cxn>
                  <a:cxn ang="0">
                    <a:pos x="18" y="0"/>
                  </a:cxn>
                  <a:cxn ang="0">
                    <a:pos x="18" y="0"/>
                  </a:cxn>
                  <a:cxn ang="0">
                    <a:pos x="18" y="0"/>
                  </a:cxn>
                  <a:cxn ang="0">
                    <a:pos x="18" y="0"/>
                  </a:cxn>
                  <a:cxn ang="0">
                    <a:pos x="9" y="0"/>
                  </a:cxn>
                  <a:cxn ang="0">
                    <a:pos x="9" y="0"/>
                  </a:cxn>
                  <a:cxn ang="0">
                    <a:pos x="9" y="0"/>
                  </a:cxn>
                  <a:cxn ang="0">
                    <a:pos x="9" y="0"/>
                  </a:cxn>
                  <a:cxn ang="0">
                    <a:pos x="9" y="0"/>
                  </a:cxn>
                  <a:cxn ang="0">
                    <a:pos x="9" y="0"/>
                  </a:cxn>
                  <a:cxn ang="0">
                    <a:pos x="9" y="0"/>
                  </a:cxn>
                  <a:cxn ang="0">
                    <a:pos x="9" y="0"/>
                  </a:cxn>
                  <a:cxn ang="0">
                    <a:pos x="9" y="0"/>
                  </a:cxn>
                  <a:cxn ang="0">
                    <a:pos x="9" y="0"/>
                  </a:cxn>
                  <a:cxn ang="0">
                    <a:pos x="9" y="0"/>
                  </a:cxn>
                  <a:cxn ang="0">
                    <a:pos x="9" y="0"/>
                  </a:cxn>
                  <a:cxn ang="0">
                    <a:pos x="9" y="0"/>
                  </a:cxn>
                  <a:cxn ang="0">
                    <a:pos x="9" y="0"/>
                  </a:cxn>
                  <a:cxn ang="0">
                    <a:pos x="9" y="0"/>
                  </a:cxn>
                  <a:cxn ang="0">
                    <a:pos x="9" y="0"/>
                  </a:cxn>
                  <a:cxn ang="0">
                    <a:pos x="0" y="0"/>
                  </a:cxn>
                  <a:cxn ang="0">
                    <a:pos x="0" y="0"/>
                  </a:cxn>
                  <a:cxn ang="0">
                    <a:pos x="18" y="11"/>
                  </a:cxn>
                </a:cxnLst>
                <a:rect l="0" t="0" r="r" b="b"/>
                <a:pathLst>
                  <a:path w="18" h="11">
                    <a:moveTo>
                      <a:pt x="18" y="11"/>
                    </a:moveTo>
                    <a:lnTo>
                      <a:pt x="18" y="0"/>
                    </a:lnTo>
                    <a:lnTo>
                      <a:pt x="18" y="0"/>
                    </a:lnTo>
                    <a:lnTo>
                      <a:pt x="18" y="0"/>
                    </a:lnTo>
                    <a:lnTo>
                      <a:pt x="18" y="0"/>
                    </a:lnTo>
                    <a:lnTo>
                      <a:pt x="18" y="0"/>
                    </a:lnTo>
                    <a:lnTo>
                      <a:pt x="18" y="0"/>
                    </a:lnTo>
                    <a:lnTo>
                      <a:pt x="18" y="0"/>
                    </a:lnTo>
                    <a:lnTo>
                      <a:pt x="18" y="0"/>
                    </a:lnTo>
                    <a:lnTo>
                      <a:pt x="18" y="0"/>
                    </a:lnTo>
                    <a:lnTo>
                      <a:pt x="18" y="0"/>
                    </a:lnTo>
                    <a:lnTo>
                      <a:pt x="18" y="0"/>
                    </a:lnTo>
                    <a:lnTo>
                      <a:pt x="18" y="0"/>
                    </a:lnTo>
                    <a:lnTo>
                      <a:pt x="18" y="0"/>
                    </a:lnTo>
                    <a:lnTo>
                      <a:pt x="18"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0" y="0"/>
                    </a:lnTo>
                    <a:lnTo>
                      <a:pt x="0" y="0"/>
                    </a:lnTo>
                    <a:lnTo>
                      <a:pt x="18" y="11"/>
                    </a:lnTo>
                    <a:close/>
                  </a:path>
                </a:pathLst>
              </a:custGeom>
              <a:solidFill>
                <a:srgbClr val="000000"/>
              </a:solidFill>
              <a:ln w="9525">
                <a:noFill/>
                <a:round/>
                <a:headEnd/>
                <a:tailEnd/>
              </a:ln>
            </p:spPr>
            <p:txBody>
              <a:bodyPr/>
              <a:lstStyle/>
              <a:p>
                <a:endParaRPr lang="en-US"/>
              </a:p>
            </p:txBody>
          </p:sp>
          <p:sp>
            <p:nvSpPr>
              <p:cNvPr id="188495" name="Freeform 79"/>
              <p:cNvSpPr>
                <a:spLocks/>
              </p:cNvSpPr>
              <p:nvPr/>
            </p:nvSpPr>
            <p:spPr bwMode="auto">
              <a:xfrm>
                <a:off x="581" y="1559"/>
                <a:ext cx="9" cy="12"/>
              </a:xfrm>
              <a:custGeom>
                <a:avLst/>
                <a:gdLst/>
                <a:ahLst/>
                <a:cxnLst>
                  <a:cxn ang="0">
                    <a:pos x="9" y="0"/>
                  </a:cxn>
                  <a:cxn ang="0">
                    <a:pos x="9" y="0"/>
                  </a:cxn>
                  <a:cxn ang="0">
                    <a:pos x="9" y="0"/>
                  </a:cxn>
                  <a:cxn ang="0">
                    <a:pos x="9" y="0"/>
                  </a:cxn>
                  <a:cxn ang="0">
                    <a:pos x="9" y="0"/>
                  </a:cxn>
                  <a:cxn ang="0">
                    <a:pos x="9" y="0"/>
                  </a:cxn>
                  <a:cxn ang="0">
                    <a:pos x="9" y="0"/>
                  </a:cxn>
                  <a:cxn ang="0">
                    <a:pos x="9" y="0"/>
                  </a:cxn>
                  <a:cxn ang="0">
                    <a:pos x="9" y="0"/>
                  </a:cxn>
                  <a:cxn ang="0">
                    <a:pos x="9" y="0"/>
                  </a:cxn>
                  <a:cxn ang="0">
                    <a:pos x="9" y="0"/>
                  </a:cxn>
                  <a:cxn ang="0">
                    <a:pos x="0" y="0"/>
                  </a:cxn>
                  <a:cxn ang="0">
                    <a:pos x="0" y="0"/>
                  </a:cxn>
                  <a:cxn ang="0">
                    <a:pos x="0" y="0"/>
                  </a:cxn>
                  <a:cxn ang="0">
                    <a:pos x="0" y="0"/>
                  </a:cxn>
                  <a:cxn ang="0">
                    <a:pos x="0" y="0"/>
                  </a:cxn>
                  <a:cxn ang="0">
                    <a:pos x="0" y="0"/>
                  </a:cxn>
                  <a:cxn ang="0">
                    <a:pos x="0" y="0"/>
                  </a:cxn>
                  <a:cxn ang="0">
                    <a:pos x="0" y="12"/>
                  </a:cxn>
                  <a:cxn ang="0">
                    <a:pos x="0" y="12"/>
                  </a:cxn>
                  <a:cxn ang="0">
                    <a:pos x="0" y="12"/>
                  </a:cxn>
                  <a:cxn ang="0">
                    <a:pos x="0" y="12"/>
                  </a:cxn>
                  <a:cxn ang="0">
                    <a:pos x="0" y="12"/>
                  </a:cxn>
                  <a:cxn ang="0">
                    <a:pos x="0" y="12"/>
                  </a:cxn>
                  <a:cxn ang="0">
                    <a:pos x="0" y="12"/>
                  </a:cxn>
                  <a:cxn ang="0">
                    <a:pos x="0" y="12"/>
                  </a:cxn>
                  <a:cxn ang="0">
                    <a:pos x="0" y="12"/>
                  </a:cxn>
                  <a:cxn ang="0">
                    <a:pos x="0" y="12"/>
                  </a:cxn>
                  <a:cxn ang="0">
                    <a:pos x="0" y="12"/>
                  </a:cxn>
                  <a:cxn ang="0">
                    <a:pos x="0" y="12"/>
                  </a:cxn>
                  <a:cxn ang="0">
                    <a:pos x="0" y="12"/>
                  </a:cxn>
                  <a:cxn ang="0">
                    <a:pos x="0" y="12"/>
                  </a:cxn>
                  <a:cxn ang="0">
                    <a:pos x="0" y="12"/>
                  </a:cxn>
                  <a:cxn ang="0">
                    <a:pos x="9" y="0"/>
                  </a:cxn>
                </a:cxnLst>
                <a:rect l="0" t="0" r="r" b="b"/>
                <a:pathLst>
                  <a:path w="9" h="12">
                    <a:moveTo>
                      <a:pt x="9" y="0"/>
                    </a:moveTo>
                    <a:lnTo>
                      <a:pt x="9" y="0"/>
                    </a:lnTo>
                    <a:lnTo>
                      <a:pt x="9" y="0"/>
                    </a:lnTo>
                    <a:lnTo>
                      <a:pt x="9" y="0"/>
                    </a:lnTo>
                    <a:lnTo>
                      <a:pt x="9" y="0"/>
                    </a:lnTo>
                    <a:lnTo>
                      <a:pt x="9" y="0"/>
                    </a:lnTo>
                    <a:lnTo>
                      <a:pt x="9" y="0"/>
                    </a:lnTo>
                    <a:lnTo>
                      <a:pt x="9" y="0"/>
                    </a:lnTo>
                    <a:lnTo>
                      <a:pt x="9" y="0"/>
                    </a:lnTo>
                    <a:lnTo>
                      <a:pt x="9" y="0"/>
                    </a:lnTo>
                    <a:lnTo>
                      <a:pt x="9" y="0"/>
                    </a:lnTo>
                    <a:lnTo>
                      <a:pt x="0" y="0"/>
                    </a:lnTo>
                    <a:lnTo>
                      <a:pt x="0" y="0"/>
                    </a:lnTo>
                    <a:lnTo>
                      <a:pt x="0" y="0"/>
                    </a:lnTo>
                    <a:lnTo>
                      <a:pt x="0" y="0"/>
                    </a:lnTo>
                    <a:lnTo>
                      <a:pt x="0" y="0"/>
                    </a:lnTo>
                    <a:lnTo>
                      <a:pt x="0" y="0"/>
                    </a:lnTo>
                    <a:lnTo>
                      <a:pt x="0" y="0"/>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9" y="0"/>
                    </a:lnTo>
                    <a:close/>
                  </a:path>
                </a:pathLst>
              </a:custGeom>
              <a:solidFill>
                <a:srgbClr val="000000"/>
              </a:solidFill>
              <a:ln w="9525">
                <a:noFill/>
                <a:round/>
                <a:headEnd/>
                <a:tailEnd/>
              </a:ln>
            </p:spPr>
            <p:txBody>
              <a:bodyPr/>
              <a:lstStyle/>
              <a:p>
                <a:endParaRPr lang="en-US"/>
              </a:p>
            </p:txBody>
          </p:sp>
          <p:sp>
            <p:nvSpPr>
              <p:cNvPr id="188496" name="Freeform 80"/>
              <p:cNvSpPr>
                <a:spLocks/>
              </p:cNvSpPr>
              <p:nvPr/>
            </p:nvSpPr>
            <p:spPr bwMode="auto">
              <a:xfrm>
                <a:off x="581" y="1559"/>
                <a:ext cx="134" cy="46"/>
              </a:xfrm>
              <a:custGeom>
                <a:avLst/>
                <a:gdLst/>
                <a:ahLst/>
                <a:cxnLst>
                  <a:cxn ang="0">
                    <a:pos x="125" y="12"/>
                  </a:cxn>
                  <a:cxn ang="0">
                    <a:pos x="117" y="12"/>
                  </a:cxn>
                  <a:cxn ang="0">
                    <a:pos x="108" y="23"/>
                  </a:cxn>
                  <a:cxn ang="0">
                    <a:pos x="99" y="23"/>
                  </a:cxn>
                  <a:cxn ang="0">
                    <a:pos x="90" y="23"/>
                  </a:cxn>
                  <a:cxn ang="0">
                    <a:pos x="81" y="34"/>
                  </a:cxn>
                  <a:cxn ang="0">
                    <a:pos x="72" y="34"/>
                  </a:cxn>
                  <a:cxn ang="0">
                    <a:pos x="63" y="34"/>
                  </a:cxn>
                  <a:cxn ang="0">
                    <a:pos x="54" y="34"/>
                  </a:cxn>
                  <a:cxn ang="0">
                    <a:pos x="54" y="34"/>
                  </a:cxn>
                  <a:cxn ang="0">
                    <a:pos x="45" y="23"/>
                  </a:cxn>
                  <a:cxn ang="0">
                    <a:pos x="36" y="23"/>
                  </a:cxn>
                  <a:cxn ang="0">
                    <a:pos x="27" y="23"/>
                  </a:cxn>
                  <a:cxn ang="0">
                    <a:pos x="27" y="23"/>
                  </a:cxn>
                  <a:cxn ang="0">
                    <a:pos x="18" y="12"/>
                  </a:cxn>
                  <a:cxn ang="0">
                    <a:pos x="9" y="12"/>
                  </a:cxn>
                  <a:cxn ang="0">
                    <a:pos x="0" y="12"/>
                  </a:cxn>
                  <a:cxn ang="0">
                    <a:pos x="9" y="23"/>
                  </a:cxn>
                  <a:cxn ang="0">
                    <a:pos x="9" y="23"/>
                  </a:cxn>
                  <a:cxn ang="0">
                    <a:pos x="18" y="34"/>
                  </a:cxn>
                  <a:cxn ang="0">
                    <a:pos x="27" y="34"/>
                  </a:cxn>
                  <a:cxn ang="0">
                    <a:pos x="36" y="34"/>
                  </a:cxn>
                  <a:cxn ang="0">
                    <a:pos x="45" y="46"/>
                  </a:cxn>
                  <a:cxn ang="0">
                    <a:pos x="54" y="46"/>
                  </a:cxn>
                  <a:cxn ang="0">
                    <a:pos x="63" y="46"/>
                  </a:cxn>
                  <a:cxn ang="0">
                    <a:pos x="72" y="46"/>
                  </a:cxn>
                  <a:cxn ang="0">
                    <a:pos x="81" y="46"/>
                  </a:cxn>
                  <a:cxn ang="0">
                    <a:pos x="90" y="46"/>
                  </a:cxn>
                  <a:cxn ang="0">
                    <a:pos x="99" y="34"/>
                  </a:cxn>
                  <a:cxn ang="0">
                    <a:pos x="108" y="34"/>
                  </a:cxn>
                  <a:cxn ang="0">
                    <a:pos x="117" y="34"/>
                  </a:cxn>
                  <a:cxn ang="0">
                    <a:pos x="125" y="23"/>
                  </a:cxn>
                  <a:cxn ang="0">
                    <a:pos x="134" y="12"/>
                  </a:cxn>
                </a:cxnLst>
                <a:rect l="0" t="0" r="r" b="b"/>
                <a:pathLst>
                  <a:path w="134" h="46">
                    <a:moveTo>
                      <a:pt x="125" y="0"/>
                    </a:moveTo>
                    <a:lnTo>
                      <a:pt x="125" y="12"/>
                    </a:lnTo>
                    <a:lnTo>
                      <a:pt x="117" y="12"/>
                    </a:lnTo>
                    <a:lnTo>
                      <a:pt x="117" y="12"/>
                    </a:lnTo>
                    <a:lnTo>
                      <a:pt x="108" y="23"/>
                    </a:lnTo>
                    <a:lnTo>
                      <a:pt x="108" y="23"/>
                    </a:lnTo>
                    <a:lnTo>
                      <a:pt x="99" y="23"/>
                    </a:lnTo>
                    <a:lnTo>
                      <a:pt x="99" y="23"/>
                    </a:lnTo>
                    <a:lnTo>
                      <a:pt x="90" y="23"/>
                    </a:lnTo>
                    <a:lnTo>
                      <a:pt x="90" y="23"/>
                    </a:lnTo>
                    <a:lnTo>
                      <a:pt x="90" y="34"/>
                    </a:lnTo>
                    <a:lnTo>
                      <a:pt x="81" y="34"/>
                    </a:lnTo>
                    <a:lnTo>
                      <a:pt x="81" y="34"/>
                    </a:lnTo>
                    <a:lnTo>
                      <a:pt x="72" y="34"/>
                    </a:lnTo>
                    <a:lnTo>
                      <a:pt x="72" y="34"/>
                    </a:lnTo>
                    <a:lnTo>
                      <a:pt x="63" y="34"/>
                    </a:lnTo>
                    <a:lnTo>
                      <a:pt x="63" y="34"/>
                    </a:lnTo>
                    <a:lnTo>
                      <a:pt x="54" y="34"/>
                    </a:lnTo>
                    <a:lnTo>
                      <a:pt x="54" y="34"/>
                    </a:lnTo>
                    <a:lnTo>
                      <a:pt x="54" y="34"/>
                    </a:lnTo>
                    <a:lnTo>
                      <a:pt x="45" y="23"/>
                    </a:lnTo>
                    <a:lnTo>
                      <a:pt x="45" y="23"/>
                    </a:lnTo>
                    <a:lnTo>
                      <a:pt x="36" y="23"/>
                    </a:lnTo>
                    <a:lnTo>
                      <a:pt x="36" y="23"/>
                    </a:lnTo>
                    <a:lnTo>
                      <a:pt x="36" y="23"/>
                    </a:lnTo>
                    <a:lnTo>
                      <a:pt x="27" y="23"/>
                    </a:lnTo>
                    <a:lnTo>
                      <a:pt x="27" y="23"/>
                    </a:lnTo>
                    <a:lnTo>
                      <a:pt x="27" y="23"/>
                    </a:lnTo>
                    <a:lnTo>
                      <a:pt x="18" y="12"/>
                    </a:lnTo>
                    <a:lnTo>
                      <a:pt x="18" y="12"/>
                    </a:lnTo>
                    <a:lnTo>
                      <a:pt x="18" y="12"/>
                    </a:lnTo>
                    <a:lnTo>
                      <a:pt x="9" y="12"/>
                    </a:lnTo>
                    <a:lnTo>
                      <a:pt x="9" y="0"/>
                    </a:lnTo>
                    <a:lnTo>
                      <a:pt x="0" y="12"/>
                    </a:lnTo>
                    <a:lnTo>
                      <a:pt x="0" y="23"/>
                    </a:lnTo>
                    <a:lnTo>
                      <a:pt x="9" y="23"/>
                    </a:lnTo>
                    <a:lnTo>
                      <a:pt x="9" y="23"/>
                    </a:lnTo>
                    <a:lnTo>
                      <a:pt x="9" y="23"/>
                    </a:lnTo>
                    <a:lnTo>
                      <a:pt x="18" y="34"/>
                    </a:lnTo>
                    <a:lnTo>
                      <a:pt x="18" y="34"/>
                    </a:lnTo>
                    <a:lnTo>
                      <a:pt x="27" y="34"/>
                    </a:lnTo>
                    <a:lnTo>
                      <a:pt x="27" y="34"/>
                    </a:lnTo>
                    <a:lnTo>
                      <a:pt x="27" y="34"/>
                    </a:lnTo>
                    <a:lnTo>
                      <a:pt x="36" y="34"/>
                    </a:lnTo>
                    <a:lnTo>
                      <a:pt x="36" y="46"/>
                    </a:lnTo>
                    <a:lnTo>
                      <a:pt x="45" y="46"/>
                    </a:lnTo>
                    <a:lnTo>
                      <a:pt x="45" y="46"/>
                    </a:lnTo>
                    <a:lnTo>
                      <a:pt x="54" y="46"/>
                    </a:lnTo>
                    <a:lnTo>
                      <a:pt x="54" y="46"/>
                    </a:lnTo>
                    <a:lnTo>
                      <a:pt x="63" y="46"/>
                    </a:lnTo>
                    <a:lnTo>
                      <a:pt x="63" y="46"/>
                    </a:lnTo>
                    <a:lnTo>
                      <a:pt x="72" y="46"/>
                    </a:lnTo>
                    <a:lnTo>
                      <a:pt x="72" y="46"/>
                    </a:lnTo>
                    <a:lnTo>
                      <a:pt x="81" y="46"/>
                    </a:lnTo>
                    <a:lnTo>
                      <a:pt x="81" y="46"/>
                    </a:lnTo>
                    <a:lnTo>
                      <a:pt x="90" y="46"/>
                    </a:lnTo>
                    <a:lnTo>
                      <a:pt x="90" y="46"/>
                    </a:lnTo>
                    <a:lnTo>
                      <a:pt x="99" y="34"/>
                    </a:lnTo>
                    <a:lnTo>
                      <a:pt x="99" y="34"/>
                    </a:lnTo>
                    <a:lnTo>
                      <a:pt x="108" y="34"/>
                    </a:lnTo>
                    <a:lnTo>
                      <a:pt x="108" y="34"/>
                    </a:lnTo>
                    <a:lnTo>
                      <a:pt x="117" y="34"/>
                    </a:lnTo>
                    <a:lnTo>
                      <a:pt x="117" y="23"/>
                    </a:lnTo>
                    <a:lnTo>
                      <a:pt x="125" y="23"/>
                    </a:lnTo>
                    <a:lnTo>
                      <a:pt x="125" y="23"/>
                    </a:lnTo>
                    <a:lnTo>
                      <a:pt x="134" y="12"/>
                    </a:lnTo>
                    <a:lnTo>
                      <a:pt x="125" y="0"/>
                    </a:lnTo>
                    <a:close/>
                  </a:path>
                </a:pathLst>
              </a:custGeom>
              <a:solidFill>
                <a:srgbClr val="000000"/>
              </a:solidFill>
              <a:ln w="9525">
                <a:noFill/>
                <a:round/>
                <a:headEnd/>
                <a:tailEnd/>
              </a:ln>
            </p:spPr>
            <p:txBody>
              <a:bodyPr/>
              <a:lstStyle/>
              <a:p>
                <a:endParaRPr lang="en-US"/>
              </a:p>
            </p:txBody>
          </p:sp>
          <p:sp>
            <p:nvSpPr>
              <p:cNvPr id="188497" name="Freeform 81"/>
              <p:cNvSpPr>
                <a:spLocks/>
              </p:cNvSpPr>
              <p:nvPr/>
            </p:nvSpPr>
            <p:spPr bwMode="auto">
              <a:xfrm>
                <a:off x="706" y="1559"/>
                <a:ext cx="9" cy="12"/>
              </a:xfrm>
              <a:custGeom>
                <a:avLst/>
                <a:gdLst/>
                <a:ahLst/>
                <a:cxnLst>
                  <a:cxn ang="0">
                    <a:pos x="9" y="12"/>
                  </a:cxn>
                  <a:cxn ang="0">
                    <a:pos x="9" y="12"/>
                  </a:cxn>
                  <a:cxn ang="0">
                    <a:pos x="9" y="12"/>
                  </a:cxn>
                  <a:cxn ang="0">
                    <a:pos x="9" y="12"/>
                  </a:cxn>
                  <a:cxn ang="0">
                    <a:pos x="9" y="12"/>
                  </a:cxn>
                  <a:cxn ang="0">
                    <a:pos x="9" y="12"/>
                  </a:cxn>
                  <a:cxn ang="0">
                    <a:pos x="9" y="12"/>
                  </a:cxn>
                  <a:cxn ang="0">
                    <a:pos x="9" y="12"/>
                  </a:cxn>
                  <a:cxn ang="0">
                    <a:pos x="9" y="12"/>
                  </a:cxn>
                  <a:cxn ang="0">
                    <a:pos x="9" y="12"/>
                  </a:cxn>
                  <a:cxn ang="0">
                    <a:pos x="9" y="12"/>
                  </a:cxn>
                  <a:cxn ang="0">
                    <a:pos x="9" y="12"/>
                  </a:cxn>
                  <a:cxn ang="0">
                    <a:pos x="9" y="12"/>
                  </a:cxn>
                  <a:cxn ang="0">
                    <a:pos x="9" y="12"/>
                  </a:cxn>
                  <a:cxn ang="0">
                    <a:pos x="9" y="12"/>
                  </a:cxn>
                  <a:cxn ang="0">
                    <a:pos x="9" y="12"/>
                  </a:cxn>
                  <a:cxn ang="0">
                    <a:pos x="9" y="0"/>
                  </a:cxn>
                  <a:cxn ang="0">
                    <a:pos x="9" y="0"/>
                  </a:cxn>
                  <a:cxn ang="0">
                    <a:pos x="9" y="0"/>
                  </a:cxn>
                  <a:cxn ang="0">
                    <a:pos x="9" y="0"/>
                  </a:cxn>
                  <a:cxn ang="0">
                    <a:pos x="9" y="0"/>
                  </a:cxn>
                  <a:cxn ang="0">
                    <a:pos x="9" y="0"/>
                  </a:cxn>
                  <a:cxn ang="0">
                    <a:pos x="9" y="0"/>
                  </a:cxn>
                  <a:cxn ang="0">
                    <a:pos x="9" y="0"/>
                  </a:cxn>
                  <a:cxn ang="0">
                    <a:pos x="0" y="0"/>
                  </a:cxn>
                  <a:cxn ang="0">
                    <a:pos x="0" y="0"/>
                  </a:cxn>
                  <a:cxn ang="0">
                    <a:pos x="0" y="0"/>
                  </a:cxn>
                  <a:cxn ang="0">
                    <a:pos x="0" y="0"/>
                  </a:cxn>
                  <a:cxn ang="0">
                    <a:pos x="0" y="0"/>
                  </a:cxn>
                  <a:cxn ang="0">
                    <a:pos x="0" y="0"/>
                  </a:cxn>
                  <a:cxn ang="0">
                    <a:pos x="0" y="0"/>
                  </a:cxn>
                  <a:cxn ang="0">
                    <a:pos x="0" y="0"/>
                  </a:cxn>
                  <a:cxn ang="0">
                    <a:pos x="0" y="0"/>
                  </a:cxn>
                  <a:cxn ang="0">
                    <a:pos x="9" y="12"/>
                  </a:cxn>
                </a:cxnLst>
                <a:rect l="0" t="0" r="r" b="b"/>
                <a:pathLst>
                  <a:path w="9" h="12">
                    <a:moveTo>
                      <a:pt x="9" y="12"/>
                    </a:moveTo>
                    <a:lnTo>
                      <a:pt x="9" y="12"/>
                    </a:lnTo>
                    <a:lnTo>
                      <a:pt x="9" y="12"/>
                    </a:lnTo>
                    <a:lnTo>
                      <a:pt x="9" y="12"/>
                    </a:lnTo>
                    <a:lnTo>
                      <a:pt x="9" y="12"/>
                    </a:lnTo>
                    <a:lnTo>
                      <a:pt x="9" y="12"/>
                    </a:lnTo>
                    <a:lnTo>
                      <a:pt x="9" y="12"/>
                    </a:lnTo>
                    <a:lnTo>
                      <a:pt x="9" y="12"/>
                    </a:lnTo>
                    <a:lnTo>
                      <a:pt x="9" y="12"/>
                    </a:lnTo>
                    <a:lnTo>
                      <a:pt x="9" y="12"/>
                    </a:lnTo>
                    <a:lnTo>
                      <a:pt x="9" y="12"/>
                    </a:lnTo>
                    <a:lnTo>
                      <a:pt x="9" y="12"/>
                    </a:lnTo>
                    <a:lnTo>
                      <a:pt x="9" y="12"/>
                    </a:lnTo>
                    <a:lnTo>
                      <a:pt x="9" y="12"/>
                    </a:lnTo>
                    <a:lnTo>
                      <a:pt x="9" y="12"/>
                    </a:lnTo>
                    <a:lnTo>
                      <a:pt x="9" y="12"/>
                    </a:lnTo>
                    <a:lnTo>
                      <a:pt x="9" y="0"/>
                    </a:lnTo>
                    <a:lnTo>
                      <a:pt x="9" y="0"/>
                    </a:lnTo>
                    <a:lnTo>
                      <a:pt x="9" y="0"/>
                    </a:lnTo>
                    <a:lnTo>
                      <a:pt x="9" y="0"/>
                    </a:lnTo>
                    <a:lnTo>
                      <a:pt x="9" y="0"/>
                    </a:lnTo>
                    <a:lnTo>
                      <a:pt x="9" y="0"/>
                    </a:lnTo>
                    <a:lnTo>
                      <a:pt x="9" y="0"/>
                    </a:lnTo>
                    <a:lnTo>
                      <a:pt x="9" y="0"/>
                    </a:lnTo>
                    <a:lnTo>
                      <a:pt x="0" y="0"/>
                    </a:lnTo>
                    <a:lnTo>
                      <a:pt x="0" y="0"/>
                    </a:lnTo>
                    <a:lnTo>
                      <a:pt x="0" y="0"/>
                    </a:lnTo>
                    <a:lnTo>
                      <a:pt x="0" y="0"/>
                    </a:lnTo>
                    <a:lnTo>
                      <a:pt x="0" y="0"/>
                    </a:lnTo>
                    <a:lnTo>
                      <a:pt x="0" y="0"/>
                    </a:lnTo>
                    <a:lnTo>
                      <a:pt x="0" y="0"/>
                    </a:lnTo>
                    <a:lnTo>
                      <a:pt x="0" y="0"/>
                    </a:lnTo>
                    <a:lnTo>
                      <a:pt x="0" y="0"/>
                    </a:lnTo>
                    <a:lnTo>
                      <a:pt x="9" y="12"/>
                    </a:lnTo>
                    <a:close/>
                  </a:path>
                </a:pathLst>
              </a:custGeom>
              <a:solidFill>
                <a:srgbClr val="000000"/>
              </a:solidFill>
              <a:ln w="9525">
                <a:noFill/>
                <a:round/>
                <a:headEnd/>
                <a:tailEnd/>
              </a:ln>
            </p:spPr>
            <p:txBody>
              <a:bodyPr/>
              <a:lstStyle/>
              <a:p>
                <a:endParaRPr lang="en-US"/>
              </a:p>
            </p:txBody>
          </p:sp>
          <p:sp>
            <p:nvSpPr>
              <p:cNvPr id="188498" name="Freeform 82"/>
              <p:cNvSpPr>
                <a:spLocks/>
              </p:cNvSpPr>
              <p:nvPr/>
            </p:nvSpPr>
            <p:spPr bwMode="auto">
              <a:xfrm>
                <a:off x="760" y="1593"/>
                <a:ext cx="9" cy="12"/>
              </a:xfrm>
              <a:custGeom>
                <a:avLst/>
                <a:gdLst/>
                <a:ahLst/>
                <a:cxnLst>
                  <a:cxn ang="0">
                    <a:pos x="9" y="0"/>
                  </a:cxn>
                  <a:cxn ang="0">
                    <a:pos x="9" y="0"/>
                  </a:cxn>
                  <a:cxn ang="0">
                    <a:pos x="9"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12"/>
                  </a:cxn>
                  <a:cxn ang="0">
                    <a:pos x="0" y="12"/>
                  </a:cxn>
                  <a:cxn ang="0">
                    <a:pos x="0" y="12"/>
                  </a:cxn>
                  <a:cxn ang="0">
                    <a:pos x="0" y="12"/>
                  </a:cxn>
                  <a:cxn ang="0">
                    <a:pos x="0" y="12"/>
                  </a:cxn>
                  <a:cxn ang="0">
                    <a:pos x="0" y="12"/>
                  </a:cxn>
                  <a:cxn ang="0">
                    <a:pos x="0" y="12"/>
                  </a:cxn>
                  <a:cxn ang="0">
                    <a:pos x="0" y="12"/>
                  </a:cxn>
                  <a:cxn ang="0">
                    <a:pos x="0" y="12"/>
                  </a:cxn>
                  <a:cxn ang="0">
                    <a:pos x="0" y="12"/>
                  </a:cxn>
                  <a:cxn ang="0">
                    <a:pos x="0" y="12"/>
                  </a:cxn>
                  <a:cxn ang="0">
                    <a:pos x="0" y="12"/>
                  </a:cxn>
                  <a:cxn ang="0">
                    <a:pos x="0" y="12"/>
                  </a:cxn>
                  <a:cxn ang="0">
                    <a:pos x="9" y="0"/>
                  </a:cxn>
                </a:cxnLst>
                <a:rect l="0" t="0" r="r" b="b"/>
                <a:pathLst>
                  <a:path w="9" h="12">
                    <a:moveTo>
                      <a:pt x="9" y="0"/>
                    </a:moveTo>
                    <a:lnTo>
                      <a:pt x="9" y="0"/>
                    </a:lnTo>
                    <a:lnTo>
                      <a:pt x="9"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9" y="0"/>
                    </a:lnTo>
                    <a:close/>
                  </a:path>
                </a:pathLst>
              </a:custGeom>
              <a:solidFill>
                <a:srgbClr val="000000"/>
              </a:solidFill>
              <a:ln w="9525">
                <a:noFill/>
                <a:round/>
                <a:headEnd/>
                <a:tailEnd/>
              </a:ln>
            </p:spPr>
            <p:txBody>
              <a:bodyPr/>
              <a:lstStyle/>
              <a:p>
                <a:endParaRPr lang="en-US"/>
              </a:p>
            </p:txBody>
          </p:sp>
          <p:sp>
            <p:nvSpPr>
              <p:cNvPr id="188499" name="Freeform 83"/>
              <p:cNvSpPr>
                <a:spLocks/>
              </p:cNvSpPr>
              <p:nvPr/>
            </p:nvSpPr>
            <p:spPr bwMode="auto">
              <a:xfrm>
                <a:off x="760" y="1559"/>
                <a:ext cx="80" cy="46"/>
              </a:xfrm>
              <a:custGeom>
                <a:avLst/>
                <a:gdLst/>
                <a:ahLst/>
                <a:cxnLst>
                  <a:cxn ang="0">
                    <a:pos x="71" y="12"/>
                  </a:cxn>
                  <a:cxn ang="0">
                    <a:pos x="63" y="12"/>
                  </a:cxn>
                  <a:cxn ang="0">
                    <a:pos x="63" y="12"/>
                  </a:cxn>
                  <a:cxn ang="0">
                    <a:pos x="63" y="12"/>
                  </a:cxn>
                  <a:cxn ang="0">
                    <a:pos x="54" y="23"/>
                  </a:cxn>
                  <a:cxn ang="0">
                    <a:pos x="54" y="23"/>
                  </a:cxn>
                  <a:cxn ang="0">
                    <a:pos x="45" y="23"/>
                  </a:cxn>
                  <a:cxn ang="0">
                    <a:pos x="45" y="23"/>
                  </a:cxn>
                  <a:cxn ang="0">
                    <a:pos x="45" y="23"/>
                  </a:cxn>
                  <a:cxn ang="0">
                    <a:pos x="36" y="34"/>
                  </a:cxn>
                  <a:cxn ang="0">
                    <a:pos x="36" y="34"/>
                  </a:cxn>
                  <a:cxn ang="0">
                    <a:pos x="27" y="34"/>
                  </a:cxn>
                  <a:cxn ang="0">
                    <a:pos x="27" y="34"/>
                  </a:cxn>
                  <a:cxn ang="0">
                    <a:pos x="18" y="34"/>
                  </a:cxn>
                  <a:cxn ang="0">
                    <a:pos x="18" y="34"/>
                  </a:cxn>
                  <a:cxn ang="0">
                    <a:pos x="9" y="34"/>
                  </a:cxn>
                  <a:cxn ang="0">
                    <a:pos x="9" y="34"/>
                  </a:cxn>
                  <a:cxn ang="0">
                    <a:pos x="9" y="46"/>
                  </a:cxn>
                  <a:cxn ang="0">
                    <a:pos x="9" y="46"/>
                  </a:cxn>
                  <a:cxn ang="0">
                    <a:pos x="18" y="46"/>
                  </a:cxn>
                  <a:cxn ang="0">
                    <a:pos x="27" y="46"/>
                  </a:cxn>
                  <a:cxn ang="0">
                    <a:pos x="27" y="46"/>
                  </a:cxn>
                  <a:cxn ang="0">
                    <a:pos x="36" y="46"/>
                  </a:cxn>
                  <a:cxn ang="0">
                    <a:pos x="36" y="46"/>
                  </a:cxn>
                  <a:cxn ang="0">
                    <a:pos x="45" y="46"/>
                  </a:cxn>
                  <a:cxn ang="0">
                    <a:pos x="45" y="46"/>
                  </a:cxn>
                  <a:cxn ang="0">
                    <a:pos x="54" y="34"/>
                  </a:cxn>
                  <a:cxn ang="0">
                    <a:pos x="54" y="34"/>
                  </a:cxn>
                  <a:cxn ang="0">
                    <a:pos x="63" y="34"/>
                  </a:cxn>
                  <a:cxn ang="0">
                    <a:pos x="63" y="34"/>
                  </a:cxn>
                  <a:cxn ang="0">
                    <a:pos x="71" y="23"/>
                  </a:cxn>
                  <a:cxn ang="0">
                    <a:pos x="71" y="23"/>
                  </a:cxn>
                  <a:cxn ang="0">
                    <a:pos x="80" y="12"/>
                  </a:cxn>
                  <a:cxn ang="0">
                    <a:pos x="63" y="12"/>
                  </a:cxn>
                  <a:cxn ang="0">
                    <a:pos x="80" y="12"/>
                  </a:cxn>
                  <a:cxn ang="0">
                    <a:pos x="80" y="12"/>
                  </a:cxn>
                  <a:cxn ang="0">
                    <a:pos x="80" y="12"/>
                  </a:cxn>
                  <a:cxn ang="0">
                    <a:pos x="80" y="12"/>
                  </a:cxn>
                  <a:cxn ang="0">
                    <a:pos x="80" y="12"/>
                  </a:cxn>
                  <a:cxn ang="0">
                    <a:pos x="80" y="12"/>
                  </a:cxn>
                  <a:cxn ang="0">
                    <a:pos x="80" y="12"/>
                  </a:cxn>
                  <a:cxn ang="0">
                    <a:pos x="80" y="0"/>
                  </a:cxn>
                  <a:cxn ang="0">
                    <a:pos x="71" y="0"/>
                  </a:cxn>
                  <a:cxn ang="0">
                    <a:pos x="71" y="0"/>
                  </a:cxn>
                  <a:cxn ang="0">
                    <a:pos x="71" y="0"/>
                  </a:cxn>
                  <a:cxn ang="0">
                    <a:pos x="71" y="0"/>
                  </a:cxn>
                  <a:cxn ang="0">
                    <a:pos x="71" y="0"/>
                  </a:cxn>
                  <a:cxn ang="0">
                    <a:pos x="71" y="0"/>
                  </a:cxn>
                  <a:cxn ang="0">
                    <a:pos x="71" y="0"/>
                  </a:cxn>
                  <a:cxn ang="0">
                    <a:pos x="71" y="0"/>
                  </a:cxn>
                  <a:cxn ang="0">
                    <a:pos x="80" y="12"/>
                  </a:cxn>
                </a:cxnLst>
                <a:rect l="0" t="0" r="r" b="b"/>
                <a:pathLst>
                  <a:path w="80" h="46">
                    <a:moveTo>
                      <a:pt x="80" y="12"/>
                    </a:moveTo>
                    <a:lnTo>
                      <a:pt x="71" y="12"/>
                    </a:lnTo>
                    <a:lnTo>
                      <a:pt x="63" y="12"/>
                    </a:lnTo>
                    <a:lnTo>
                      <a:pt x="63" y="12"/>
                    </a:lnTo>
                    <a:lnTo>
                      <a:pt x="63" y="12"/>
                    </a:lnTo>
                    <a:lnTo>
                      <a:pt x="63" y="12"/>
                    </a:lnTo>
                    <a:lnTo>
                      <a:pt x="63" y="12"/>
                    </a:lnTo>
                    <a:lnTo>
                      <a:pt x="63" y="12"/>
                    </a:lnTo>
                    <a:lnTo>
                      <a:pt x="54" y="23"/>
                    </a:lnTo>
                    <a:lnTo>
                      <a:pt x="54" y="23"/>
                    </a:lnTo>
                    <a:lnTo>
                      <a:pt x="54" y="23"/>
                    </a:lnTo>
                    <a:lnTo>
                      <a:pt x="54" y="23"/>
                    </a:lnTo>
                    <a:lnTo>
                      <a:pt x="54" y="23"/>
                    </a:lnTo>
                    <a:lnTo>
                      <a:pt x="45" y="23"/>
                    </a:lnTo>
                    <a:lnTo>
                      <a:pt x="45" y="23"/>
                    </a:lnTo>
                    <a:lnTo>
                      <a:pt x="45" y="23"/>
                    </a:lnTo>
                    <a:lnTo>
                      <a:pt x="45" y="23"/>
                    </a:lnTo>
                    <a:lnTo>
                      <a:pt x="45" y="23"/>
                    </a:lnTo>
                    <a:lnTo>
                      <a:pt x="36" y="34"/>
                    </a:lnTo>
                    <a:lnTo>
                      <a:pt x="36" y="34"/>
                    </a:lnTo>
                    <a:lnTo>
                      <a:pt x="36" y="34"/>
                    </a:lnTo>
                    <a:lnTo>
                      <a:pt x="36" y="34"/>
                    </a:lnTo>
                    <a:lnTo>
                      <a:pt x="27" y="34"/>
                    </a:lnTo>
                    <a:lnTo>
                      <a:pt x="27" y="34"/>
                    </a:lnTo>
                    <a:lnTo>
                      <a:pt x="27" y="34"/>
                    </a:lnTo>
                    <a:lnTo>
                      <a:pt x="27" y="34"/>
                    </a:lnTo>
                    <a:lnTo>
                      <a:pt x="18" y="34"/>
                    </a:lnTo>
                    <a:lnTo>
                      <a:pt x="18" y="34"/>
                    </a:lnTo>
                    <a:lnTo>
                      <a:pt x="18" y="34"/>
                    </a:lnTo>
                    <a:lnTo>
                      <a:pt x="18" y="34"/>
                    </a:lnTo>
                    <a:lnTo>
                      <a:pt x="9" y="34"/>
                    </a:lnTo>
                    <a:lnTo>
                      <a:pt x="9" y="34"/>
                    </a:lnTo>
                    <a:lnTo>
                      <a:pt x="9" y="34"/>
                    </a:lnTo>
                    <a:lnTo>
                      <a:pt x="9" y="34"/>
                    </a:lnTo>
                    <a:lnTo>
                      <a:pt x="0" y="46"/>
                    </a:lnTo>
                    <a:lnTo>
                      <a:pt x="9" y="46"/>
                    </a:lnTo>
                    <a:lnTo>
                      <a:pt x="9" y="46"/>
                    </a:lnTo>
                    <a:lnTo>
                      <a:pt x="9" y="46"/>
                    </a:lnTo>
                    <a:lnTo>
                      <a:pt x="18" y="46"/>
                    </a:lnTo>
                    <a:lnTo>
                      <a:pt x="18" y="46"/>
                    </a:lnTo>
                    <a:lnTo>
                      <a:pt x="18" y="46"/>
                    </a:lnTo>
                    <a:lnTo>
                      <a:pt x="27" y="46"/>
                    </a:lnTo>
                    <a:lnTo>
                      <a:pt x="27" y="46"/>
                    </a:lnTo>
                    <a:lnTo>
                      <a:pt x="27" y="46"/>
                    </a:lnTo>
                    <a:lnTo>
                      <a:pt x="27" y="46"/>
                    </a:lnTo>
                    <a:lnTo>
                      <a:pt x="36" y="46"/>
                    </a:lnTo>
                    <a:lnTo>
                      <a:pt x="36" y="46"/>
                    </a:lnTo>
                    <a:lnTo>
                      <a:pt x="36" y="46"/>
                    </a:lnTo>
                    <a:lnTo>
                      <a:pt x="45" y="46"/>
                    </a:lnTo>
                    <a:lnTo>
                      <a:pt x="45" y="46"/>
                    </a:lnTo>
                    <a:lnTo>
                      <a:pt x="45" y="46"/>
                    </a:lnTo>
                    <a:lnTo>
                      <a:pt x="45" y="46"/>
                    </a:lnTo>
                    <a:lnTo>
                      <a:pt x="54" y="34"/>
                    </a:lnTo>
                    <a:lnTo>
                      <a:pt x="54" y="34"/>
                    </a:lnTo>
                    <a:lnTo>
                      <a:pt x="54" y="34"/>
                    </a:lnTo>
                    <a:lnTo>
                      <a:pt x="54" y="34"/>
                    </a:lnTo>
                    <a:lnTo>
                      <a:pt x="63" y="34"/>
                    </a:lnTo>
                    <a:lnTo>
                      <a:pt x="63" y="34"/>
                    </a:lnTo>
                    <a:lnTo>
                      <a:pt x="63" y="34"/>
                    </a:lnTo>
                    <a:lnTo>
                      <a:pt x="63" y="34"/>
                    </a:lnTo>
                    <a:lnTo>
                      <a:pt x="63" y="23"/>
                    </a:lnTo>
                    <a:lnTo>
                      <a:pt x="71" y="23"/>
                    </a:lnTo>
                    <a:lnTo>
                      <a:pt x="71" y="23"/>
                    </a:lnTo>
                    <a:lnTo>
                      <a:pt x="71" y="23"/>
                    </a:lnTo>
                    <a:lnTo>
                      <a:pt x="71" y="23"/>
                    </a:lnTo>
                    <a:lnTo>
                      <a:pt x="80" y="12"/>
                    </a:lnTo>
                    <a:lnTo>
                      <a:pt x="80" y="12"/>
                    </a:lnTo>
                    <a:lnTo>
                      <a:pt x="63" y="12"/>
                    </a:lnTo>
                    <a:lnTo>
                      <a:pt x="80" y="12"/>
                    </a:lnTo>
                    <a:lnTo>
                      <a:pt x="80" y="12"/>
                    </a:lnTo>
                    <a:lnTo>
                      <a:pt x="80" y="12"/>
                    </a:lnTo>
                    <a:lnTo>
                      <a:pt x="80" y="12"/>
                    </a:lnTo>
                    <a:lnTo>
                      <a:pt x="80" y="12"/>
                    </a:lnTo>
                    <a:lnTo>
                      <a:pt x="80" y="12"/>
                    </a:lnTo>
                    <a:lnTo>
                      <a:pt x="80" y="12"/>
                    </a:lnTo>
                    <a:lnTo>
                      <a:pt x="80" y="12"/>
                    </a:lnTo>
                    <a:lnTo>
                      <a:pt x="80" y="12"/>
                    </a:lnTo>
                    <a:lnTo>
                      <a:pt x="80" y="12"/>
                    </a:lnTo>
                    <a:lnTo>
                      <a:pt x="80" y="12"/>
                    </a:lnTo>
                    <a:lnTo>
                      <a:pt x="80" y="12"/>
                    </a:lnTo>
                    <a:lnTo>
                      <a:pt x="80" y="12"/>
                    </a:lnTo>
                    <a:lnTo>
                      <a:pt x="80" y="12"/>
                    </a:lnTo>
                    <a:lnTo>
                      <a:pt x="80" y="12"/>
                    </a:lnTo>
                    <a:lnTo>
                      <a:pt x="80" y="0"/>
                    </a:lnTo>
                    <a:lnTo>
                      <a:pt x="80" y="0"/>
                    </a:lnTo>
                    <a:lnTo>
                      <a:pt x="71" y="0"/>
                    </a:lnTo>
                    <a:lnTo>
                      <a:pt x="71" y="0"/>
                    </a:lnTo>
                    <a:lnTo>
                      <a:pt x="71" y="0"/>
                    </a:lnTo>
                    <a:lnTo>
                      <a:pt x="71" y="0"/>
                    </a:lnTo>
                    <a:lnTo>
                      <a:pt x="71" y="0"/>
                    </a:lnTo>
                    <a:lnTo>
                      <a:pt x="71" y="0"/>
                    </a:lnTo>
                    <a:lnTo>
                      <a:pt x="71" y="0"/>
                    </a:lnTo>
                    <a:lnTo>
                      <a:pt x="71" y="0"/>
                    </a:lnTo>
                    <a:lnTo>
                      <a:pt x="71" y="0"/>
                    </a:lnTo>
                    <a:lnTo>
                      <a:pt x="71" y="0"/>
                    </a:lnTo>
                    <a:lnTo>
                      <a:pt x="71" y="0"/>
                    </a:lnTo>
                    <a:lnTo>
                      <a:pt x="71" y="0"/>
                    </a:lnTo>
                    <a:lnTo>
                      <a:pt x="71" y="0"/>
                    </a:lnTo>
                    <a:lnTo>
                      <a:pt x="71" y="0"/>
                    </a:lnTo>
                    <a:lnTo>
                      <a:pt x="71" y="0"/>
                    </a:lnTo>
                    <a:lnTo>
                      <a:pt x="71" y="12"/>
                    </a:lnTo>
                    <a:lnTo>
                      <a:pt x="80" y="12"/>
                    </a:lnTo>
                    <a:close/>
                  </a:path>
                </a:pathLst>
              </a:custGeom>
              <a:solidFill>
                <a:srgbClr val="000000"/>
              </a:solidFill>
              <a:ln w="9525">
                <a:noFill/>
                <a:round/>
                <a:headEnd/>
                <a:tailEnd/>
              </a:ln>
            </p:spPr>
            <p:txBody>
              <a:bodyPr/>
              <a:lstStyle/>
              <a:p>
                <a:endParaRPr lang="en-US"/>
              </a:p>
            </p:txBody>
          </p:sp>
          <p:sp>
            <p:nvSpPr>
              <p:cNvPr id="188500" name="Freeform 84"/>
              <p:cNvSpPr>
                <a:spLocks/>
              </p:cNvSpPr>
              <p:nvPr/>
            </p:nvSpPr>
            <p:spPr bwMode="auto">
              <a:xfrm>
                <a:off x="823" y="1571"/>
                <a:ext cx="89" cy="45"/>
              </a:xfrm>
              <a:custGeom>
                <a:avLst/>
                <a:gdLst/>
                <a:ahLst/>
                <a:cxnLst>
                  <a:cxn ang="0">
                    <a:pos x="80" y="34"/>
                  </a:cxn>
                  <a:cxn ang="0">
                    <a:pos x="80" y="34"/>
                  </a:cxn>
                  <a:cxn ang="0">
                    <a:pos x="71" y="34"/>
                  </a:cxn>
                  <a:cxn ang="0">
                    <a:pos x="71" y="34"/>
                  </a:cxn>
                  <a:cxn ang="0">
                    <a:pos x="62" y="34"/>
                  </a:cxn>
                  <a:cxn ang="0">
                    <a:pos x="53" y="22"/>
                  </a:cxn>
                  <a:cxn ang="0">
                    <a:pos x="53" y="22"/>
                  </a:cxn>
                  <a:cxn ang="0">
                    <a:pos x="44" y="22"/>
                  </a:cxn>
                  <a:cxn ang="0">
                    <a:pos x="44" y="22"/>
                  </a:cxn>
                  <a:cxn ang="0">
                    <a:pos x="35" y="22"/>
                  </a:cxn>
                  <a:cxn ang="0">
                    <a:pos x="35" y="11"/>
                  </a:cxn>
                  <a:cxn ang="0">
                    <a:pos x="26" y="11"/>
                  </a:cxn>
                  <a:cxn ang="0">
                    <a:pos x="26" y="11"/>
                  </a:cxn>
                  <a:cxn ang="0">
                    <a:pos x="17" y="0"/>
                  </a:cxn>
                  <a:cxn ang="0">
                    <a:pos x="17" y="0"/>
                  </a:cxn>
                  <a:cxn ang="0">
                    <a:pos x="17" y="0"/>
                  </a:cxn>
                  <a:cxn ang="0">
                    <a:pos x="0" y="0"/>
                  </a:cxn>
                  <a:cxn ang="0">
                    <a:pos x="8" y="11"/>
                  </a:cxn>
                  <a:cxn ang="0">
                    <a:pos x="8" y="11"/>
                  </a:cxn>
                  <a:cxn ang="0">
                    <a:pos x="17" y="22"/>
                  </a:cxn>
                  <a:cxn ang="0">
                    <a:pos x="17" y="22"/>
                  </a:cxn>
                  <a:cxn ang="0">
                    <a:pos x="26" y="22"/>
                  </a:cxn>
                  <a:cxn ang="0">
                    <a:pos x="26" y="34"/>
                  </a:cxn>
                  <a:cxn ang="0">
                    <a:pos x="35" y="34"/>
                  </a:cxn>
                  <a:cxn ang="0">
                    <a:pos x="35" y="34"/>
                  </a:cxn>
                  <a:cxn ang="0">
                    <a:pos x="44" y="34"/>
                  </a:cxn>
                  <a:cxn ang="0">
                    <a:pos x="53" y="45"/>
                  </a:cxn>
                  <a:cxn ang="0">
                    <a:pos x="53" y="45"/>
                  </a:cxn>
                  <a:cxn ang="0">
                    <a:pos x="62" y="45"/>
                  </a:cxn>
                  <a:cxn ang="0">
                    <a:pos x="71" y="45"/>
                  </a:cxn>
                  <a:cxn ang="0">
                    <a:pos x="71" y="45"/>
                  </a:cxn>
                  <a:cxn ang="0">
                    <a:pos x="80" y="45"/>
                  </a:cxn>
                  <a:cxn ang="0">
                    <a:pos x="89" y="45"/>
                  </a:cxn>
                </a:cxnLst>
                <a:rect l="0" t="0" r="r" b="b"/>
                <a:pathLst>
                  <a:path w="89" h="45">
                    <a:moveTo>
                      <a:pt x="89" y="34"/>
                    </a:moveTo>
                    <a:lnTo>
                      <a:pt x="80" y="34"/>
                    </a:lnTo>
                    <a:lnTo>
                      <a:pt x="80" y="34"/>
                    </a:lnTo>
                    <a:lnTo>
                      <a:pt x="80" y="34"/>
                    </a:lnTo>
                    <a:lnTo>
                      <a:pt x="71" y="34"/>
                    </a:lnTo>
                    <a:lnTo>
                      <a:pt x="71" y="34"/>
                    </a:lnTo>
                    <a:lnTo>
                      <a:pt x="71" y="34"/>
                    </a:lnTo>
                    <a:lnTo>
                      <a:pt x="71" y="34"/>
                    </a:lnTo>
                    <a:lnTo>
                      <a:pt x="62" y="34"/>
                    </a:lnTo>
                    <a:lnTo>
                      <a:pt x="62" y="34"/>
                    </a:lnTo>
                    <a:lnTo>
                      <a:pt x="62" y="22"/>
                    </a:lnTo>
                    <a:lnTo>
                      <a:pt x="53" y="22"/>
                    </a:lnTo>
                    <a:lnTo>
                      <a:pt x="53" y="22"/>
                    </a:lnTo>
                    <a:lnTo>
                      <a:pt x="53" y="22"/>
                    </a:lnTo>
                    <a:lnTo>
                      <a:pt x="53" y="22"/>
                    </a:lnTo>
                    <a:lnTo>
                      <a:pt x="44" y="22"/>
                    </a:lnTo>
                    <a:lnTo>
                      <a:pt x="44" y="22"/>
                    </a:lnTo>
                    <a:lnTo>
                      <a:pt x="44" y="22"/>
                    </a:lnTo>
                    <a:lnTo>
                      <a:pt x="35" y="22"/>
                    </a:lnTo>
                    <a:lnTo>
                      <a:pt x="35" y="22"/>
                    </a:lnTo>
                    <a:lnTo>
                      <a:pt x="35" y="11"/>
                    </a:lnTo>
                    <a:lnTo>
                      <a:pt x="35" y="11"/>
                    </a:lnTo>
                    <a:lnTo>
                      <a:pt x="26" y="11"/>
                    </a:lnTo>
                    <a:lnTo>
                      <a:pt x="26" y="11"/>
                    </a:lnTo>
                    <a:lnTo>
                      <a:pt x="26" y="11"/>
                    </a:lnTo>
                    <a:lnTo>
                      <a:pt x="26" y="11"/>
                    </a:lnTo>
                    <a:lnTo>
                      <a:pt x="26" y="11"/>
                    </a:lnTo>
                    <a:lnTo>
                      <a:pt x="17" y="0"/>
                    </a:lnTo>
                    <a:lnTo>
                      <a:pt x="17" y="0"/>
                    </a:lnTo>
                    <a:lnTo>
                      <a:pt x="17" y="0"/>
                    </a:lnTo>
                    <a:lnTo>
                      <a:pt x="17" y="0"/>
                    </a:lnTo>
                    <a:lnTo>
                      <a:pt x="17" y="0"/>
                    </a:lnTo>
                    <a:lnTo>
                      <a:pt x="17" y="0"/>
                    </a:lnTo>
                    <a:lnTo>
                      <a:pt x="0" y="0"/>
                    </a:lnTo>
                    <a:lnTo>
                      <a:pt x="8" y="0"/>
                    </a:lnTo>
                    <a:lnTo>
                      <a:pt x="8" y="11"/>
                    </a:lnTo>
                    <a:lnTo>
                      <a:pt x="8" y="11"/>
                    </a:lnTo>
                    <a:lnTo>
                      <a:pt x="8" y="11"/>
                    </a:lnTo>
                    <a:lnTo>
                      <a:pt x="8" y="11"/>
                    </a:lnTo>
                    <a:lnTo>
                      <a:pt x="17" y="22"/>
                    </a:lnTo>
                    <a:lnTo>
                      <a:pt x="17" y="22"/>
                    </a:lnTo>
                    <a:lnTo>
                      <a:pt x="17" y="22"/>
                    </a:lnTo>
                    <a:lnTo>
                      <a:pt x="17" y="22"/>
                    </a:lnTo>
                    <a:lnTo>
                      <a:pt x="26" y="22"/>
                    </a:lnTo>
                    <a:lnTo>
                      <a:pt x="26" y="22"/>
                    </a:lnTo>
                    <a:lnTo>
                      <a:pt x="26" y="34"/>
                    </a:lnTo>
                    <a:lnTo>
                      <a:pt x="26" y="34"/>
                    </a:lnTo>
                    <a:lnTo>
                      <a:pt x="35" y="34"/>
                    </a:lnTo>
                    <a:lnTo>
                      <a:pt x="35" y="34"/>
                    </a:lnTo>
                    <a:lnTo>
                      <a:pt x="35" y="34"/>
                    </a:lnTo>
                    <a:lnTo>
                      <a:pt x="44" y="34"/>
                    </a:lnTo>
                    <a:lnTo>
                      <a:pt x="44" y="34"/>
                    </a:lnTo>
                    <a:lnTo>
                      <a:pt x="44" y="34"/>
                    </a:lnTo>
                    <a:lnTo>
                      <a:pt x="53" y="45"/>
                    </a:lnTo>
                    <a:lnTo>
                      <a:pt x="53" y="45"/>
                    </a:lnTo>
                    <a:lnTo>
                      <a:pt x="53" y="45"/>
                    </a:lnTo>
                    <a:lnTo>
                      <a:pt x="62" y="45"/>
                    </a:lnTo>
                    <a:lnTo>
                      <a:pt x="62" y="45"/>
                    </a:lnTo>
                    <a:lnTo>
                      <a:pt x="62" y="45"/>
                    </a:lnTo>
                    <a:lnTo>
                      <a:pt x="71" y="45"/>
                    </a:lnTo>
                    <a:lnTo>
                      <a:pt x="71" y="45"/>
                    </a:lnTo>
                    <a:lnTo>
                      <a:pt x="71" y="45"/>
                    </a:lnTo>
                    <a:lnTo>
                      <a:pt x="80" y="45"/>
                    </a:lnTo>
                    <a:lnTo>
                      <a:pt x="80" y="45"/>
                    </a:lnTo>
                    <a:lnTo>
                      <a:pt x="80" y="45"/>
                    </a:lnTo>
                    <a:lnTo>
                      <a:pt x="89" y="45"/>
                    </a:lnTo>
                    <a:lnTo>
                      <a:pt x="89" y="34"/>
                    </a:lnTo>
                    <a:close/>
                  </a:path>
                </a:pathLst>
              </a:custGeom>
              <a:solidFill>
                <a:srgbClr val="000000"/>
              </a:solidFill>
              <a:ln w="9525">
                <a:noFill/>
                <a:round/>
                <a:headEnd/>
                <a:tailEnd/>
              </a:ln>
            </p:spPr>
            <p:txBody>
              <a:bodyPr/>
              <a:lstStyle/>
              <a:p>
                <a:endParaRPr lang="en-US"/>
              </a:p>
            </p:txBody>
          </p:sp>
          <p:sp>
            <p:nvSpPr>
              <p:cNvPr id="188501" name="Freeform 85"/>
              <p:cNvSpPr>
                <a:spLocks/>
              </p:cNvSpPr>
              <p:nvPr/>
            </p:nvSpPr>
            <p:spPr bwMode="auto">
              <a:xfrm>
                <a:off x="912" y="1605"/>
                <a:ext cx="1" cy="11"/>
              </a:xfrm>
              <a:custGeom>
                <a:avLst/>
                <a:gdLst/>
                <a:ahLst/>
                <a:cxnLst>
                  <a:cxn ang="0">
                    <a:pos x="0" y="11"/>
                  </a:cxn>
                  <a:cxn ang="0">
                    <a:pos x="0" y="11"/>
                  </a:cxn>
                  <a:cxn ang="0">
                    <a:pos x="0" y="11"/>
                  </a:cxn>
                  <a:cxn ang="0">
                    <a:pos x="0" y="11"/>
                  </a:cxn>
                  <a:cxn ang="0">
                    <a:pos x="0" y="11"/>
                  </a:cxn>
                  <a:cxn ang="0">
                    <a:pos x="0" y="11"/>
                  </a:cxn>
                  <a:cxn ang="0">
                    <a:pos x="0" y="11"/>
                  </a:cxn>
                  <a:cxn ang="0">
                    <a:pos x="0" y="11"/>
                  </a:cxn>
                  <a:cxn ang="0">
                    <a:pos x="0" y="11"/>
                  </a:cxn>
                  <a:cxn ang="0">
                    <a:pos x="0" y="11"/>
                  </a:cxn>
                  <a:cxn ang="0">
                    <a:pos x="0" y="11"/>
                  </a:cxn>
                  <a:cxn ang="0">
                    <a:pos x="0" y="11"/>
                  </a:cxn>
                  <a:cxn ang="0">
                    <a:pos x="0" y="11"/>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11"/>
                  </a:cxn>
                </a:cxnLst>
                <a:rect l="0" t="0" r="r" b="b"/>
                <a:pathLst>
                  <a:path h="11">
                    <a:moveTo>
                      <a:pt x="0" y="11"/>
                    </a:move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11"/>
                    </a:lnTo>
                    <a:close/>
                  </a:path>
                </a:pathLst>
              </a:custGeom>
              <a:solidFill>
                <a:srgbClr val="000000"/>
              </a:solidFill>
              <a:ln w="9525">
                <a:noFill/>
                <a:round/>
                <a:headEnd/>
                <a:tailEnd/>
              </a:ln>
            </p:spPr>
            <p:txBody>
              <a:bodyPr/>
              <a:lstStyle/>
              <a:p>
                <a:endParaRPr lang="en-US"/>
              </a:p>
            </p:txBody>
          </p:sp>
          <p:sp>
            <p:nvSpPr>
              <p:cNvPr id="188502" name="Freeform 86"/>
              <p:cNvSpPr>
                <a:spLocks/>
              </p:cNvSpPr>
              <p:nvPr/>
            </p:nvSpPr>
            <p:spPr bwMode="auto">
              <a:xfrm>
                <a:off x="831" y="1435"/>
                <a:ext cx="81" cy="57"/>
              </a:xfrm>
              <a:custGeom>
                <a:avLst/>
                <a:gdLst/>
                <a:ahLst/>
                <a:cxnLst>
                  <a:cxn ang="0">
                    <a:pos x="81" y="0"/>
                  </a:cxn>
                  <a:cxn ang="0">
                    <a:pos x="63" y="0"/>
                  </a:cxn>
                  <a:cxn ang="0">
                    <a:pos x="45" y="0"/>
                  </a:cxn>
                  <a:cxn ang="0">
                    <a:pos x="36" y="0"/>
                  </a:cxn>
                  <a:cxn ang="0">
                    <a:pos x="27" y="11"/>
                  </a:cxn>
                  <a:cxn ang="0">
                    <a:pos x="18" y="23"/>
                  </a:cxn>
                  <a:cxn ang="0">
                    <a:pos x="9" y="34"/>
                  </a:cxn>
                  <a:cxn ang="0">
                    <a:pos x="0" y="45"/>
                  </a:cxn>
                  <a:cxn ang="0">
                    <a:pos x="0" y="57"/>
                  </a:cxn>
                  <a:cxn ang="0">
                    <a:pos x="9" y="45"/>
                  </a:cxn>
                  <a:cxn ang="0">
                    <a:pos x="18" y="45"/>
                  </a:cxn>
                  <a:cxn ang="0">
                    <a:pos x="27" y="34"/>
                  </a:cxn>
                  <a:cxn ang="0">
                    <a:pos x="36" y="34"/>
                  </a:cxn>
                  <a:cxn ang="0">
                    <a:pos x="45" y="34"/>
                  </a:cxn>
                  <a:cxn ang="0">
                    <a:pos x="54" y="34"/>
                  </a:cxn>
                  <a:cxn ang="0">
                    <a:pos x="63" y="34"/>
                  </a:cxn>
                  <a:cxn ang="0">
                    <a:pos x="81" y="34"/>
                  </a:cxn>
                  <a:cxn ang="0">
                    <a:pos x="72" y="23"/>
                  </a:cxn>
                  <a:cxn ang="0">
                    <a:pos x="72" y="11"/>
                  </a:cxn>
                  <a:cxn ang="0">
                    <a:pos x="72" y="11"/>
                  </a:cxn>
                  <a:cxn ang="0">
                    <a:pos x="81" y="0"/>
                  </a:cxn>
                </a:cxnLst>
                <a:rect l="0" t="0" r="r" b="b"/>
                <a:pathLst>
                  <a:path w="81" h="57">
                    <a:moveTo>
                      <a:pt x="81" y="0"/>
                    </a:moveTo>
                    <a:lnTo>
                      <a:pt x="63" y="0"/>
                    </a:lnTo>
                    <a:lnTo>
                      <a:pt x="45" y="0"/>
                    </a:lnTo>
                    <a:lnTo>
                      <a:pt x="36" y="0"/>
                    </a:lnTo>
                    <a:lnTo>
                      <a:pt x="27" y="11"/>
                    </a:lnTo>
                    <a:lnTo>
                      <a:pt x="18" y="23"/>
                    </a:lnTo>
                    <a:lnTo>
                      <a:pt x="9" y="34"/>
                    </a:lnTo>
                    <a:lnTo>
                      <a:pt x="0" y="45"/>
                    </a:lnTo>
                    <a:lnTo>
                      <a:pt x="0" y="57"/>
                    </a:lnTo>
                    <a:lnTo>
                      <a:pt x="9" y="45"/>
                    </a:lnTo>
                    <a:lnTo>
                      <a:pt x="18" y="45"/>
                    </a:lnTo>
                    <a:lnTo>
                      <a:pt x="27" y="34"/>
                    </a:lnTo>
                    <a:lnTo>
                      <a:pt x="36" y="34"/>
                    </a:lnTo>
                    <a:lnTo>
                      <a:pt x="45" y="34"/>
                    </a:lnTo>
                    <a:lnTo>
                      <a:pt x="54" y="34"/>
                    </a:lnTo>
                    <a:lnTo>
                      <a:pt x="63" y="34"/>
                    </a:lnTo>
                    <a:lnTo>
                      <a:pt x="81" y="34"/>
                    </a:lnTo>
                    <a:lnTo>
                      <a:pt x="72" y="23"/>
                    </a:lnTo>
                    <a:lnTo>
                      <a:pt x="72" y="11"/>
                    </a:lnTo>
                    <a:lnTo>
                      <a:pt x="72" y="11"/>
                    </a:lnTo>
                    <a:lnTo>
                      <a:pt x="81" y="0"/>
                    </a:lnTo>
                    <a:close/>
                  </a:path>
                </a:pathLst>
              </a:custGeom>
              <a:solidFill>
                <a:srgbClr val="E0FFFF"/>
              </a:solidFill>
              <a:ln w="9525">
                <a:noFill/>
                <a:round/>
                <a:headEnd/>
                <a:tailEnd/>
              </a:ln>
            </p:spPr>
            <p:txBody>
              <a:bodyPr/>
              <a:lstStyle/>
              <a:p>
                <a:endParaRPr lang="en-US"/>
              </a:p>
            </p:txBody>
          </p:sp>
          <p:sp>
            <p:nvSpPr>
              <p:cNvPr id="188503" name="Freeform 87"/>
              <p:cNvSpPr>
                <a:spLocks/>
              </p:cNvSpPr>
              <p:nvPr/>
            </p:nvSpPr>
            <p:spPr bwMode="auto">
              <a:xfrm>
                <a:off x="715" y="1446"/>
                <a:ext cx="72" cy="57"/>
              </a:xfrm>
              <a:custGeom>
                <a:avLst/>
                <a:gdLst/>
                <a:ahLst/>
                <a:cxnLst>
                  <a:cxn ang="0">
                    <a:pos x="72" y="0"/>
                  </a:cxn>
                  <a:cxn ang="0">
                    <a:pos x="54" y="0"/>
                  </a:cxn>
                  <a:cxn ang="0">
                    <a:pos x="45" y="12"/>
                  </a:cxn>
                  <a:cxn ang="0">
                    <a:pos x="36" y="12"/>
                  </a:cxn>
                  <a:cxn ang="0">
                    <a:pos x="27" y="12"/>
                  </a:cxn>
                  <a:cxn ang="0">
                    <a:pos x="18" y="23"/>
                  </a:cxn>
                  <a:cxn ang="0">
                    <a:pos x="9" y="34"/>
                  </a:cxn>
                  <a:cxn ang="0">
                    <a:pos x="9" y="46"/>
                  </a:cxn>
                  <a:cxn ang="0">
                    <a:pos x="0" y="57"/>
                  </a:cxn>
                  <a:cxn ang="0">
                    <a:pos x="9" y="46"/>
                  </a:cxn>
                  <a:cxn ang="0">
                    <a:pos x="18" y="46"/>
                  </a:cxn>
                  <a:cxn ang="0">
                    <a:pos x="27" y="34"/>
                  </a:cxn>
                  <a:cxn ang="0">
                    <a:pos x="36" y="34"/>
                  </a:cxn>
                  <a:cxn ang="0">
                    <a:pos x="45" y="34"/>
                  </a:cxn>
                  <a:cxn ang="0">
                    <a:pos x="54" y="34"/>
                  </a:cxn>
                  <a:cxn ang="0">
                    <a:pos x="63" y="34"/>
                  </a:cxn>
                  <a:cxn ang="0">
                    <a:pos x="72" y="34"/>
                  </a:cxn>
                  <a:cxn ang="0">
                    <a:pos x="63" y="34"/>
                  </a:cxn>
                  <a:cxn ang="0">
                    <a:pos x="63" y="23"/>
                  </a:cxn>
                  <a:cxn ang="0">
                    <a:pos x="63" y="12"/>
                  </a:cxn>
                  <a:cxn ang="0">
                    <a:pos x="72" y="0"/>
                  </a:cxn>
                </a:cxnLst>
                <a:rect l="0" t="0" r="r" b="b"/>
                <a:pathLst>
                  <a:path w="72" h="57">
                    <a:moveTo>
                      <a:pt x="72" y="0"/>
                    </a:moveTo>
                    <a:lnTo>
                      <a:pt x="54" y="0"/>
                    </a:lnTo>
                    <a:lnTo>
                      <a:pt x="45" y="12"/>
                    </a:lnTo>
                    <a:lnTo>
                      <a:pt x="36" y="12"/>
                    </a:lnTo>
                    <a:lnTo>
                      <a:pt x="27" y="12"/>
                    </a:lnTo>
                    <a:lnTo>
                      <a:pt x="18" y="23"/>
                    </a:lnTo>
                    <a:lnTo>
                      <a:pt x="9" y="34"/>
                    </a:lnTo>
                    <a:lnTo>
                      <a:pt x="9" y="46"/>
                    </a:lnTo>
                    <a:lnTo>
                      <a:pt x="0" y="57"/>
                    </a:lnTo>
                    <a:lnTo>
                      <a:pt x="9" y="46"/>
                    </a:lnTo>
                    <a:lnTo>
                      <a:pt x="18" y="46"/>
                    </a:lnTo>
                    <a:lnTo>
                      <a:pt x="27" y="34"/>
                    </a:lnTo>
                    <a:lnTo>
                      <a:pt x="36" y="34"/>
                    </a:lnTo>
                    <a:lnTo>
                      <a:pt x="45" y="34"/>
                    </a:lnTo>
                    <a:lnTo>
                      <a:pt x="54" y="34"/>
                    </a:lnTo>
                    <a:lnTo>
                      <a:pt x="63" y="34"/>
                    </a:lnTo>
                    <a:lnTo>
                      <a:pt x="72" y="34"/>
                    </a:lnTo>
                    <a:lnTo>
                      <a:pt x="63" y="34"/>
                    </a:lnTo>
                    <a:lnTo>
                      <a:pt x="63" y="23"/>
                    </a:lnTo>
                    <a:lnTo>
                      <a:pt x="63" y="12"/>
                    </a:lnTo>
                    <a:lnTo>
                      <a:pt x="72" y="0"/>
                    </a:lnTo>
                    <a:close/>
                  </a:path>
                </a:pathLst>
              </a:custGeom>
              <a:solidFill>
                <a:srgbClr val="E0FFFF"/>
              </a:solidFill>
              <a:ln w="9525">
                <a:noFill/>
                <a:round/>
                <a:headEnd/>
                <a:tailEnd/>
              </a:ln>
            </p:spPr>
            <p:txBody>
              <a:bodyPr/>
              <a:lstStyle/>
              <a:p>
                <a:endParaRPr lang="en-US"/>
              </a:p>
            </p:txBody>
          </p:sp>
          <p:sp>
            <p:nvSpPr>
              <p:cNvPr id="188504" name="Freeform 88"/>
              <p:cNvSpPr>
                <a:spLocks/>
              </p:cNvSpPr>
              <p:nvPr/>
            </p:nvSpPr>
            <p:spPr bwMode="auto">
              <a:xfrm>
                <a:off x="573" y="1412"/>
                <a:ext cx="80" cy="57"/>
              </a:xfrm>
              <a:custGeom>
                <a:avLst/>
                <a:gdLst/>
                <a:ahLst/>
                <a:cxnLst>
                  <a:cxn ang="0">
                    <a:pos x="80" y="0"/>
                  </a:cxn>
                  <a:cxn ang="0">
                    <a:pos x="62" y="0"/>
                  </a:cxn>
                  <a:cxn ang="0">
                    <a:pos x="53" y="12"/>
                  </a:cxn>
                  <a:cxn ang="0">
                    <a:pos x="44" y="12"/>
                  </a:cxn>
                  <a:cxn ang="0">
                    <a:pos x="35" y="23"/>
                  </a:cxn>
                  <a:cxn ang="0">
                    <a:pos x="26" y="23"/>
                  </a:cxn>
                  <a:cxn ang="0">
                    <a:pos x="17" y="34"/>
                  </a:cxn>
                  <a:cxn ang="0">
                    <a:pos x="8" y="46"/>
                  </a:cxn>
                  <a:cxn ang="0">
                    <a:pos x="0" y="57"/>
                  </a:cxn>
                  <a:cxn ang="0">
                    <a:pos x="8" y="57"/>
                  </a:cxn>
                  <a:cxn ang="0">
                    <a:pos x="17" y="46"/>
                  </a:cxn>
                  <a:cxn ang="0">
                    <a:pos x="26" y="46"/>
                  </a:cxn>
                  <a:cxn ang="0">
                    <a:pos x="35" y="34"/>
                  </a:cxn>
                  <a:cxn ang="0">
                    <a:pos x="44" y="34"/>
                  </a:cxn>
                  <a:cxn ang="0">
                    <a:pos x="62" y="34"/>
                  </a:cxn>
                  <a:cxn ang="0">
                    <a:pos x="71" y="34"/>
                  </a:cxn>
                  <a:cxn ang="0">
                    <a:pos x="80" y="46"/>
                  </a:cxn>
                  <a:cxn ang="0">
                    <a:pos x="80" y="34"/>
                  </a:cxn>
                  <a:cxn ang="0">
                    <a:pos x="71" y="23"/>
                  </a:cxn>
                  <a:cxn ang="0">
                    <a:pos x="80" y="12"/>
                  </a:cxn>
                  <a:cxn ang="0">
                    <a:pos x="80" y="0"/>
                  </a:cxn>
                </a:cxnLst>
                <a:rect l="0" t="0" r="r" b="b"/>
                <a:pathLst>
                  <a:path w="80" h="57">
                    <a:moveTo>
                      <a:pt x="80" y="0"/>
                    </a:moveTo>
                    <a:lnTo>
                      <a:pt x="62" y="0"/>
                    </a:lnTo>
                    <a:lnTo>
                      <a:pt x="53" y="12"/>
                    </a:lnTo>
                    <a:lnTo>
                      <a:pt x="44" y="12"/>
                    </a:lnTo>
                    <a:lnTo>
                      <a:pt x="35" y="23"/>
                    </a:lnTo>
                    <a:lnTo>
                      <a:pt x="26" y="23"/>
                    </a:lnTo>
                    <a:lnTo>
                      <a:pt x="17" y="34"/>
                    </a:lnTo>
                    <a:lnTo>
                      <a:pt x="8" y="46"/>
                    </a:lnTo>
                    <a:lnTo>
                      <a:pt x="0" y="57"/>
                    </a:lnTo>
                    <a:lnTo>
                      <a:pt x="8" y="57"/>
                    </a:lnTo>
                    <a:lnTo>
                      <a:pt x="17" y="46"/>
                    </a:lnTo>
                    <a:lnTo>
                      <a:pt x="26" y="46"/>
                    </a:lnTo>
                    <a:lnTo>
                      <a:pt x="35" y="34"/>
                    </a:lnTo>
                    <a:lnTo>
                      <a:pt x="44" y="34"/>
                    </a:lnTo>
                    <a:lnTo>
                      <a:pt x="62" y="34"/>
                    </a:lnTo>
                    <a:lnTo>
                      <a:pt x="71" y="34"/>
                    </a:lnTo>
                    <a:lnTo>
                      <a:pt x="80" y="46"/>
                    </a:lnTo>
                    <a:lnTo>
                      <a:pt x="80" y="34"/>
                    </a:lnTo>
                    <a:lnTo>
                      <a:pt x="71" y="23"/>
                    </a:lnTo>
                    <a:lnTo>
                      <a:pt x="80" y="12"/>
                    </a:lnTo>
                    <a:lnTo>
                      <a:pt x="80" y="0"/>
                    </a:lnTo>
                    <a:close/>
                  </a:path>
                </a:pathLst>
              </a:custGeom>
              <a:solidFill>
                <a:srgbClr val="E0FFFF"/>
              </a:solidFill>
              <a:ln w="9525">
                <a:noFill/>
                <a:round/>
                <a:headEnd/>
                <a:tailEnd/>
              </a:ln>
            </p:spPr>
            <p:txBody>
              <a:bodyPr/>
              <a:lstStyle/>
              <a:p>
                <a:endParaRPr lang="en-US"/>
              </a:p>
            </p:txBody>
          </p:sp>
          <p:sp>
            <p:nvSpPr>
              <p:cNvPr id="188505" name="Freeform 89"/>
              <p:cNvSpPr>
                <a:spLocks/>
              </p:cNvSpPr>
              <p:nvPr/>
            </p:nvSpPr>
            <p:spPr bwMode="auto">
              <a:xfrm>
                <a:off x="421" y="1412"/>
                <a:ext cx="98" cy="68"/>
              </a:xfrm>
              <a:custGeom>
                <a:avLst/>
                <a:gdLst/>
                <a:ahLst/>
                <a:cxnLst>
                  <a:cxn ang="0">
                    <a:pos x="98" y="0"/>
                  </a:cxn>
                  <a:cxn ang="0">
                    <a:pos x="80" y="0"/>
                  </a:cxn>
                  <a:cxn ang="0">
                    <a:pos x="71" y="0"/>
                  </a:cxn>
                  <a:cxn ang="0">
                    <a:pos x="53" y="0"/>
                  </a:cxn>
                  <a:cxn ang="0">
                    <a:pos x="44" y="12"/>
                  </a:cxn>
                  <a:cxn ang="0">
                    <a:pos x="27" y="23"/>
                  </a:cxn>
                  <a:cxn ang="0">
                    <a:pos x="18" y="34"/>
                  </a:cxn>
                  <a:cxn ang="0">
                    <a:pos x="9" y="46"/>
                  </a:cxn>
                  <a:cxn ang="0">
                    <a:pos x="0" y="68"/>
                  </a:cxn>
                  <a:cxn ang="0">
                    <a:pos x="18" y="57"/>
                  </a:cxn>
                  <a:cxn ang="0">
                    <a:pos x="27" y="57"/>
                  </a:cxn>
                  <a:cxn ang="0">
                    <a:pos x="35" y="46"/>
                  </a:cxn>
                  <a:cxn ang="0">
                    <a:pos x="44" y="46"/>
                  </a:cxn>
                  <a:cxn ang="0">
                    <a:pos x="62" y="46"/>
                  </a:cxn>
                  <a:cxn ang="0">
                    <a:pos x="71" y="46"/>
                  </a:cxn>
                  <a:cxn ang="0">
                    <a:pos x="89" y="46"/>
                  </a:cxn>
                  <a:cxn ang="0">
                    <a:pos x="98" y="46"/>
                  </a:cxn>
                  <a:cxn ang="0">
                    <a:pos x="98" y="34"/>
                  </a:cxn>
                  <a:cxn ang="0">
                    <a:pos x="98" y="23"/>
                  </a:cxn>
                  <a:cxn ang="0">
                    <a:pos x="98" y="12"/>
                  </a:cxn>
                  <a:cxn ang="0">
                    <a:pos x="98" y="0"/>
                  </a:cxn>
                  <a:cxn ang="0">
                    <a:pos x="98" y="0"/>
                  </a:cxn>
                </a:cxnLst>
                <a:rect l="0" t="0" r="r" b="b"/>
                <a:pathLst>
                  <a:path w="98" h="68">
                    <a:moveTo>
                      <a:pt x="98" y="0"/>
                    </a:moveTo>
                    <a:lnTo>
                      <a:pt x="80" y="0"/>
                    </a:lnTo>
                    <a:lnTo>
                      <a:pt x="71" y="0"/>
                    </a:lnTo>
                    <a:lnTo>
                      <a:pt x="53" y="0"/>
                    </a:lnTo>
                    <a:lnTo>
                      <a:pt x="44" y="12"/>
                    </a:lnTo>
                    <a:lnTo>
                      <a:pt x="27" y="23"/>
                    </a:lnTo>
                    <a:lnTo>
                      <a:pt x="18" y="34"/>
                    </a:lnTo>
                    <a:lnTo>
                      <a:pt x="9" y="46"/>
                    </a:lnTo>
                    <a:lnTo>
                      <a:pt x="0" y="68"/>
                    </a:lnTo>
                    <a:lnTo>
                      <a:pt x="18" y="57"/>
                    </a:lnTo>
                    <a:lnTo>
                      <a:pt x="27" y="57"/>
                    </a:lnTo>
                    <a:lnTo>
                      <a:pt x="35" y="46"/>
                    </a:lnTo>
                    <a:lnTo>
                      <a:pt x="44" y="46"/>
                    </a:lnTo>
                    <a:lnTo>
                      <a:pt x="62" y="46"/>
                    </a:lnTo>
                    <a:lnTo>
                      <a:pt x="71" y="46"/>
                    </a:lnTo>
                    <a:lnTo>
                      <a:pt x="89" y="46"/>
                    </a:lnTo>
                    <a:lnTo>
                      <a:pt x="98" y="46"/>
                    </a:lnTo>
                    <a:lnTo>
                      <a:pt x="98" y="34"/>
                    </a:lnTo>
                    <a:lnTo>
                      <a:pt x="98" y="23"/>
                    </a:lnTo>
                    <a:lnTo>
                      <a:pt x="98" y="12"/>
                    </a:lnTo>
                    <a:lnTo>
                      <a:pt x="98" y="0"/>
                    </a:lnTo>
                    <a:lnTo>
                      <a:pt x="98" y="0"/>
                    </a:lnTo>
                    <a:close/>
                  </a:path>
                </a:pathLst>
              </a:custGeom>
              <a:solidFill>
                <a:srgbClr val="E0FFFF"/>
              </a:solidFill>
              <a:ln w="9525">
                <a:noFill/>
                <a:round/>
                <a:headEnd/>
                <a:tailEnd/>
              </a:ln>
            </p:spPr>
            <p:txBody>
              <a:bodyPr/>
              <a:lstStyle/>
              <a:p>
                <a:endParaRPr lang="en-US"/>
              </a:p>
            </p:txBody>
          </p:sp>
          <p:sp>
            <p:nvSpPr>
              <p:cNvPr id="188506" name="Freeform 90"/>
              <p:cNvSpPr>
                <a:spLocks/>
              </p:cNvSpPr>
              <p:nvPr/>
            </p:nvSpPr>
            <p:spPr bwMode="auto">
              <a:xfrm>
                <a:off x="349" y="1492"/>
                <a:ext cx="63" cy="67"/>
              </a:xfrm>
              <a:custGeom>
                <a:avLst/>
                <a:gdLst/>
                <a:ahLst/>
                <a:cxnLst>
                  <a:cxn ang="0">
                    <a:pos x="63" y="0"/>
                  </a:cxn>
                  <a:cxn ang="0">
                    <a:pos x="54" y="11"/>
                  </a:cxn>
                  <a:cxn ang="0">
                    <a:pos x="45" y="11"/>
                  </a:cxn>
                  <a:cxn ang="0">
                    <a:pos x="36" y="11"/>
                  </a:cxn>
                  <a:cxn ang="0">
                    <a:pos x="27" y="22"/>
                  </a:cxn>
                  <a:cxn ang="0">
                    <a:pos x="18" y="34"/>
                  </a:cxn>
                  <a:cxn ang="0">
                    <a:pos x="18" y="34"/>
                  </a:cxn>
                  <a:cxn ang="0">
                    <a:pos x="9" y="45"/>
                  </a:cxn>
                  <a:cxn ang="0">
                    <a:pos x="0" y="67"/>
                  </a:cxn>
                  <a:cxn ang="0">
                    <a:pos x="18" y="56"/>
                  </a:cxn>
                  <a:cxn ang="0">
                    <a:pos x="27" y="45"/>
                  </a:cxn>
                  <a:cxn ang="0">
                    <a:pos x="27" y="45"/>
                  </a:cxn>
                  <a:cxn ang="0">
                    <a:pos x="36" y="45"/>
                  </a:cxn>
                  <a:cxn ang="0">
                    <a:pos x="45" y="45"/>
                  </a:cxn>
                  <a:cxn ang="0">
                    <a:pos x="54" y="45"/>
                  </a:cxn>
                  <a:cxn ang="0">
                    <a:pos x="63" y="45"/>
                  </a:cxn>
                  <a:cxn ang="0">
                    <a:pos x="63" y="34"/>
                  </a:cxn>
                  <a:cxn ang="0">
                    <a:pos x="54" y="22"/>
                  </a:cxn>
                  <a:cxn ang="0">
                    <a:pos x="63" y="11"/>
                  </a:cxn>
                  <a:cxn ang="0">
                    <a:pos x="63" y="0"/>
                  </a:cxn>
                </a:cxnLst>
                <a:rect l="0" t="0" r="r" b="b"/>
                <a:pathLst>
                  <a:path w="63" h="67">
                    <a:moveTo>
                      <a:pt x="63" y="0"/>
                    </a:moveTo>
                    <a:lnTo>
                      <a:pt x="54" y="11"/>
                    </a:lnTo>
                    <a:lnTo>
                      <a:pt x="45" y="11"/>
                    </a:lnTo>
                    <a:lnTo>
                      <a:pt x="36" y="11"/>
                    </a:lnTo>
                    <a:lnTo>
                      <a:pt x="27" y="22"/>
                    </a:lnTo>
                    <a:lnTo>
                      <a:pt x="18" y="34"/>
                    </a:lnTo>
                    <a:lnTo>
                      <a:pt x="18" y="34"/>
                    </a:lnTo>
                    <a:lnTo>
                      <a:pt x="9" y="45"/>
                    </a:lnTo>
                    <a:lnTo>
                      <a:pt x="0" y="67"/>
                    </a:lnTo>
                    <a:lnTo>
                      <a:pt x="18" y="56"/>
                    </a:lnTo>
                    <a:lnTo>
                      <a:pt x="27" y="45"/>
                    </a:lnTo>
                    <a:lnTo>
                      <a:pt x="27" y="45"/>
                    </a:lnTo>
                    <a:lnTo>
                      <a:pt x="36" y="45"/>
                    </a:lnTo>
                    <a:lnTo>
                      <a:pt x="45" y="45"/>
                    </a:lnTo>
                    <a:lnTo>
                      <a:pt x="54" y="45"/>
                    </a:lnTo>
                    <a:lnTo>
                      <a:pt x="63" y="45"/>
                    </a:lnTo>
                    <a:lnTo>
                      <a:pt x="63" y="34"/>
                    </a:lnTo>
                    <a:lnTo>
                      <a:pt x="54" y="22"/>
                    </a:lnTo>
                    <a:lnTo>
                      <a:pt x="63" y="11"/>
                    </a:lnTo>
                    <a:lnTo>
                      <a:pt x="63" y="0"/>
                    </a:lnTo>
                    <a:close/>
                  </a:path>
                </a:pathLst>
              </a:custGeom>
              <a:solidFill>
                <a:srgbClr val="E0FFFF"/>
              </a:solidFill>
              <a:ln w="9525">
                <a:noFill/>
                <a:round/>
                <a:headEnd/>
                <a:tailEnd/>
              </a:ln>
            </p:spPr>
            <p:txBody>
              <a:bodyPr/>
              <a:lstStyle/>
              <a:p>
                <a:endParaRPr lang="en-US"/>
              </a:p>
            </p:txBody>
          </p:sp>
          <p:sp>
            <p:nvSpPr>
              <p:cNvPr id="188507" name="Freeform 91"/>
              <p:cNvSpPr>
                <a:spLocks/>
              </p:cNvSpPr>
              <p:nvPr/>
            </p:nvSpPr>
            <p:spPr bwMode="auto">
              <a:xfrm>
                <a:off x="233" y="1605"/>
                <a:ext cx="54" cy="68"/>
              </a:xfrm>
              <a:custGeom>
                <a:avLst/>
                <a:gdLst/>
                <a:ahLst/>
                <a:cxnLst>
                  <a:cxn ang="0">
                    <a:pos x="54" y="0"/>
                  </a:cxn>
                  <a:cxn ang="0">
                    <a:pos x="45" y="0"/>
                  </a:cxn>
                  <a:cxn ang="0">
                    <a:pos x="36" y="0"/>
                  </a:cxn>
                  <a:cxn ang="0">
                    <a:pos x="27" y="11"/>
                  </a:cxn>
                  <a:cxn ang="0">
                    <a:pos x="18" y="22"/>
                  </a:cxn>
                  <a:cxn ang="0">
                    <a:pos x="9" y="22"/>
                  </a:cxn>
                  <a:cxn ang="0">
                    <a:pos x="9" y="34"/>
                  </a:cxn>
                  <a:cxn ang="0">
                    <a:pos x="0" y="45"/>
                  </a:cxn>
                  <a:cxn ang="0">
                    <a:pos x="0" y="68"/>
                  </a:cxn>
                  <a:cxn ang="0">
                    <a:pos x="9" y="56"/>
                  </a:cxn>
                  <a:cxn ang="0">
                    <a:pos x="18" y="45"/>
                  </a:cxn>
                  <a:cxn ang="0">
                    <a:pos x="27" y="45"/>
                  </a:cxn>
                  <a:cxn ang="0">
                    <a:pos x="36" y="45"/>
                  </a:cxn>
                  <a:cxn ang="0">
                    <a:pos x="36" y="45"/>
                  </a:cxn>
                  <a:cxn ang="0">
                    <a:pos x="54" y="45"/>
                  </a:cxn>
                  <a:cxn ang="0">
                    <a:pos x="54" y="34"/>
                  </a:cxn>
                  <a:cxn ang="0">
                    <a:pos x="54" y="22"/>
                  </a:cxn>
                  <a:cxn ang="0">
                    <a:pos x="54" y="11"/>
                  </a:cxn>
                  <a:cxn ang="0">
                    <a:pos x="54" y="0"/>
                  </a:cxn>
                </a:cxnLst>
                <a:rect l="0" t="0" r="r" b="b"/>
                <a:pathLst>
                  <a:path w="54" h="68">
                    <a:moveTo>
                      <a:pt x="54" y="0"/>
                    </a:moveTo>
                    <a:lnTo>
                      <a:pt x="45" y="0"/>
                    </a:lnTo>
                    <a:lnTo>
                      <a:pt x="36" y="0"/>
                    </a:lnTo>
                    <a:lnTo>
                      <a:pt x="27" y="11"/>
                    </a:lnTo>
                    <a:lnTo>
                      <a:pt x="18" y="22"/>
                    </a:lnTo>
                    <a:lnTo>
                      <a:pt x="9" y="22"/>
                    </a:lnTo>
                    <a:lnTo>
                      <a:pt x="9" y="34"/>
                    </a:lnTo>
                    <a:lnTo>
                      <a:pt x="0" y="45"/>
                    </a:lnTo>
                    <a:lnTo>
                      <a:pt x="0" y="68"/>
                    </a:lnTo>
                    <a:lnTo>
                      <a:pt x="9" y="56"/>
                    </a:lnTo>
                    <a:lnTo>
                      <a:pt x="18" y="45"/>
                    </a:lnTo>
                    <a:lnTo>
                      <a:pt x="27" y="45"/>
                    </a:lnTo>
                    <a:lnTo>
                      <a:pt x="36" y="45"/>
                    </a:lnTo>
                    <a:lnTo>
                      <a:pt x="36" y="45"/>
                    </a:lnTo>
                    <a:lnTo>
                      <a:pt x="54" y="45"/>
                    </a:lnTo>
                    <a:lnTo>
                      <a:pt x="54" y="34"/>
                    </a:lnTo>
                    <a:lnTo>
                      <a:pt x="54" y="22"/>
                    </a:lnTo>
                    <a:lnTo>
                      <a:pt x="54" y="11"/>
                    </a:lnTo>
                    <a:lnTo>
                      <a:pt x="54" y="0"/>
                    </a:lnTo>
                    <a:close/>
                  </a:path>
                </a:pathLst>
              </a:custGeom>
              <a:solidFill>
                <a:srgbClr val="E0FFFF"/>
              </a:solidFill>
              <a:ln w="9525">
                <a:noFill/>
                <a:round/>
                <a:headEnd/>
                <a:tailEnd/>
              </a:ln>
            </p:spPr>
            <p:txBody>
              <a:bodyPr/>
              <a:lstStyle/>
              <a:p>
                <a:endParaRPr lang="en-US"/>
              </a:p>
            </p:txBody>
          </p:sp>
          <p:sp>
            <p:nvSpPr>
              <p:cNvPr id="188508" name="Freeform 92"/>
              <p:cNvSpPr>
                <a:spLocks/>
              </p:cNvSpPr>
              <p:nvPr/>
            </p:nvSpPr>
            <p:spPr bwMode="auto">
              <a:xfrm>
                <a:off x="760" y="2103"/>
                <a:ext cx="89" cy="181"/>
              </a:xfrm>
              <a:custGeom>
                <a:avLst/>
                <a:gdLst/>
                <a:ahLst/>
                <a:cxnLst>
                  <a:cxn ang="0">
                    <a:pos x="0" y="124"/>
                  </a:cxn>
                  <a:cxn ang="0">
                    <a:pos x="0" y="136"/>
                  </a:cxn>
                  <a:cxn ang="0">
                    <a:pos x="0" y="136"/>
                  </a:cxn>
                  <a:cxn ang="0">
                    <a:pos x="0" y="147"/>
                  </a:cxn>
                  <a:cxn ang="0">
                    <a:pos x="9" y="158"/>
                  </a:cxn>
                  <a:cxn ang="0">
                    <a:pos x="18" y="170"/>
                  </a:cxn>
                  <a:cxn ang="0">
                    <a:pos x="18" y="170"/>
                  </a:cxn>
                  <a:cxn ang="0">
                    <a:pos x="27" y="181"/>
                  </a:cxn>
                  <a:cxn ang="0">
                    <a:pos x="36" y="181"/>
                  </a:cxn>
                  <a:cxn ang="0">
                    <a:pos x="45" y="181"/>
                  </a:cxn>
                  <a:cxn ang="0">
                    <a:pos x="54" y="181"/>
                  </a:cxn>
                  <a:cxn ang="0">
                    <a:pos x="63" y="181"/>
                  </a:cxn>
                  <a:cxn ang="0">
                    <a:pos x="71" y="170"/>
                  </a:cxn>
                  <a:cxn ang="0">
                    <a:pos x="80" y="170"/>
                  </a:cxn>
                  <a:cxn ang="0">
                    <a:pos x="80" y="158"/>
                  </a:cxn>
                  <a:cxn ang="0">
                    <a:pos x="89" y="147"/>
                  </a:cxn>
                  <a:cxn ang="0">
                    <a:pos x="89" y="136"/>
                  </a:cxn>
                  <a:cxn ang="0">
                    <a:pos x="89" y="136"/>
                  </a:cxn>
                  <a:cxn ang="0">
                    <a:pos x="89" y="124"/>
                  </a:cxn>
                  <a:cxn ang="0">
                    <a:pos x="89" y="113"/>
                  </a:cxn>
                  <a:cxn ang="0">
                    <a:pos x="89" y="102"/>
                  </a:cxn>
                  <a:cxn ang="0">
                    <a:pos x="89" y="90"/>
                  </a:cxn>
                  <a:cxn ang="0">
                    <a:pos x="80" y="79"/>
                  </a:cxn>
                  <a:cxn ang="0">
                    <a:pos x="71" y="68"/>
                  </a:cxn>
                  <a:cxn ang="0">
                    <a:pos x="63" y="45"/>
                  </a:cxn>
                  <a:cxn ang="0">
                    <a:pos x="54" y="34"/>
                  </a:cxn>
                  <a:cxn ang="0">
                    <a:pos x="54" y="22"/>
                  </a:cxn>
                  <a:cxn ang="0">
                    <a:pos x="54" y="11"/>
                  </a:cxn>
                  <a:cxn ang="0">
                    <a:pos x="45" y="11"/>
                  </a:cxn>
                  <a:cxn ang="0">
                    <a:pos x="45" y="0"/>
                  </a:cxn>
                  <a:cxn ang="0">
                    <a:pos x="45" y="11"/>
                  </a:cxn>
                  <a:cxn ang="0">
                    <a:pos x="45" y="11"/>
                  </a:cxn>
                  <a:cxn ang="0">
                    <a:pos x="45" y="22"/>
                  </a:cxn>
                  <a:cxn ang="0">
                    <a:pos x="36" y="34"/>
                  </a:cxn>
                  <a:cxn ang="0">
                    <a:pos x="27" y="45"/>
                  </a:cxn>
                  <a:cxn ang="0">
                    <a:pos x="18" y="68"/>
                  </a:cxn>
                  <a:cxn ang="0">
                    <a:pos x="18" y="79"/>
                  </a:cxn>
                  <a:cxn ang="0">
                    <a:pos x="9" y="90"/>
                  </a:cxn>
                  <a:cxn ang="0">
                    <a:pos x="9" y="102"/>
                  </a:cxn>
                  <a:cxn ang="0">
                    <a:pos x="0" y="113"/>
                  </a:cxn>
                  <a:cxn ang="0">
                    <a:pos x="0" y="124"/>
                  </a:cxn>
                </a:cxnLst>
                <a:rect l="0" t="0" r="r" b="b"/>
                <a:pathLst>
                  <a:path w="89" h="181">
                    <a:moveTo>
                      <a:pt x="0" y="124"/>
                    </a:moveTo>
                    <a:lnTo>
                      <a:pt x="0" y="136"/>
                    </a:lnTo>
                    <a:lnTo>
                      <a:pt x="0" y="136"/>
                    </a:lnTo>
                    <a:lnTo>
                      <a:pt x="0" y="147"/>
                    </a:lnTo>
                    <a:lnTo>
                      <a:pt x="9" y="158"/>
                    </a:lnTo>
                    <a:lnTo>
                      <a:pt x="18" y="170"/>
                    </a:lnTo>
                    <a:lnTo>
                      <a:pt x="18" y="170"/>
                    </a:lnTo>
                    <a:lnTo>
                      <a:pt x="27" y="181"/>
                    </a:lnTo>
                    <a:lnTo>
                      <a:pt x="36" y="181"/>
                    </a:lnTo>
                    <a:lnTo>
                      <a:pt x="45" y="181"/>
                    </a:lnTo>
                    <a:lnTo>
                      <a:pt x="54" y="181"/>
                    </a:lnTo>
                    <a:lnTo>
                      <a:pt x="63" y="181"/>
                    </a:lnTo>
                    <a:lnTo>
                      <a:pt x="71" y="170"/>
                    </a:lnTo>
                    <a:lnTo>
                      <a:pt x="80" y="170"/>
                    </a:lnTo>
                    <a:lnTo>
                      <a:pt x="80" y="158"/>
                    </a:lnTo>
                    <a:lnTo>
                      <a:pt x="89" y="147"/>
                    </a:lnTo>
                    <a:lnTo>
                      <a:pt x="89" y="136"/>
                    </a:lnTo>
                    <a:lnTo>
                      <a:pt x="89" y="136"/>
                    </a:lnTo>
                    <a:lnTo>
                      <a:pt x="89" y="124"/>
                    </a:lnTo>
                    <a:lnTo>
                      <a:pt x="89" y="113"/>
                    </a:lnTo>
                    <a:lnTo>
                      <a:pt x="89" y="102"/>
                    </a:lnTo>
                    <a:lnTo>
                      <a:pt x="89" y="90"/>
                    </a:lnTo>
                    <a:lnTo>
                      <a:pt x="80" y="79"/>
                    </a:lnTo>
                    <a:lnTo>
                      <a:pt x="71" y="68"/>
                    </a:lnTo>
                    <a:lnTo>
                      <a:pt x="63" y="45"/>
                    </a:lnTo>
                    <a:lnTo>
                      <a:pt x="54" y="34"/>
                    </a:lnTo>
                    <a:lnTo>
                      <a:pt x="54" y="22"/>
                    </a:lnTo>
                    <a:lnTo>
                      <a:pt x="54" y="11"/>
                    </a:lnTo>
                    <a:lnTo>
                      <a:pt x="45" y="11"/>
                    </a:lnTo>
                    <a:lnTo>
                      <a:pt x="45" y="0"/>
                    </a:lnTo>
                    <a:lnTo>
                      <a:pt x="45" y="11"/>
                    </a:lnTo>
                    <a:lnTo>
                      <a:pt x="45" y="11"/>
                    </a:lnTo>
                    <a:lnTo>
                      <a:pt x="45" y="22"/>
                    </a:lnTo>
                    <a:lnTo>
                      <a:pt x="36" y="34"/>
                    </a:lnTo>
                    <a:lnTo>
                      <a:pt x="27" y="45"/>
                    </a:lnTo>
                    <a:lnTo>
                      <a:pt x="18" y="68"/>
                    </a:lnTo>
                    <a:lnTo>
                      <a:pt x="18" y="79"/>
                    </a:lnTo>
                    <a:lnTo>
                      <a:pt x="9" y="90"/>
                    </a:lnTo>
                    <a:lnTo>
                      <a:pt x="9" y="102"/>
                    </a:lnTo>
                    <a:lnTo>
                      <a:pt x="0" y="113"/>
                    </a:lnTo>
                    <a:lnTo>
                      <a:pt x="0" y="124"/>
                    </a:lnTo>
                    <a:close/>
                  </a:path>
                </a:pathLst>
              </a:custGeom>
              <a:solidFill>
                <a:srgbClr val="0000FF"/>
              </a:solidFill>
              <a:ln w="9525">
                <a:noFill/>
                <a:round/>
                <a:headEnd/>
                <a:tailEnd/>
              </a:ln>
            </p:spPr>
            <p:txBody>
              <a:bodyPr/>
              <a:lstStyle/>
              <a:p>
                <a:endParaRPr lang="en-US"/>
              </a:p>
            </p:txBody>
          </p:sp>
          <p:sp>
            <p:nvSpPr>
              <p:cNvPr id="188509" name="Freeform 93"/>
              <p:cNvSpPr>
                <a:spLocks/>
              </p:cNvSpPr>
              <p:nvPr/>
            </p:nvSpPr>
            <p:spPr bwMode="auto">
              <a:xfrm>
                <a:off x="760" y="1842"/>
                <a:ext cx="116" cy="227"/>
              </a:xfrm>
              <a:custGeom>
                <a:avLst/>
                <a:gdLst/>
                <a:ahLst/>
                <a:cxnLst>
                  <a:cxn ang="0">
                    <a:pos x="0" y="136"/>
                  </a:cxn>
                  <a:cxn ang="0">
                    <a:pos x="0" y="193"/>
                  </a:cxn>
                  <a:cxn ang="0">
                    <a:pos x="0" y="193"/>
                  </a:cxn>
                  <a:cxn ang="0">
                    <a:pos x="9" y="204"/>
                  </a:cxn>
                  <a:cxn ang="0">
                    <a:pos x="18" y="216"/>
                  </a:cxn>
                  <a:cxn ang="0">
                    <a:pos x="27" y="216"/>
                  </a:cxn>
                  <a:cxn ang="0">
                    <a:pos x="36" y="227"/>
                  </a:cxn>
                  <a:cxn ang="0">
                    <a:pos x="45" y="227"/>
                  </a:cxn>
                  <a:cxn ang="0">
                    <a:pos x="54" y="227"/>
                  </a:cxn>
                  <a:cxn ang="0">
                    <a:pos x="71" y="227"/>
                  </a:cxn>
                  <a:cxn ang="0">
                    <a:pos x="80" y="227"/>
                  </a:cxn>
                  <a:cxn ang="0">
                    <a:pos x="89" y="216"/>
                  </a:cxn>
                  <a:cxn ang="0">
                    <a:pos x="98" y="216"/>
                  </a:cxn>
                  <a:cxn ang="0">
                    <a:pos x="107" y="204"/>
                  </a:cxn>
                  <a:cxn ang="0">
                    <a:pos x="107" y="193"/>
                  </a:cxn>
                  <a:cxn ang="0">
                    <a:pos x="116" y="182"/>
                  </a:cxn>
                  <a:cxn ang="0">
                    <a:pos x="116" y="170"/>
                  </a:cxn>
                  <a:cxn ang="0">
                    <a:pos x="116" y="159"/>
                  </a:cxn>
                  <a:cxn ang="0">
                    <a:pos x="116" y="148"/>
                  </a:cxn>
                  <a:cxn ang="0">
                    <a:pos x="107" y="136"/>
                  </a:cxn>
                  <a:cxn ang="0">
                    <a:pos x="107" y="125"/>
                  </a:cxn>
                  <a:cxn ang="0">
                    <a:pos x="98" y="102"/>
                  </a:cxn>
                  <a:cxn ang="0">
                    <a:pos x="89" y="80"/>
                  </a:cxn>
                  <a:cxn ang="0">
                    <a:pos x="80" y="57"/>
                  </a:cxn>
                  <a:cxn ang="0">
                    <a:pos x="71" y="46"/>
                  </a:cxn>
                  <a:cxn ang="0">
                    <a:pos x="63" y="34"/>
                  </a:cxn>
                  <a:cxn ang="0">
                    <a:pos x="63" y="23"/>
                  </a:cxn>
                  <a:cxn ang="0">
                    <a:pos x="63" y="12"/>
                  </a:cxn>
                  <a:cxn ang="0">
                    <a:pos x="54" y="0"/>
                  </a:cxn>
                  <a:cxn ang="0">
                    <a:pos x="54" y="12"/>
                  </a:cxn>
                  <a:cxn ang="0">
                    <a:pos x="54" y="23"/>
                  </a:cxn>
                  <a:cxn ang="0">
                    <a:pos x="54" y="34"/>
                  </a:cxn>
                  <a:cxn ang="0">
                    <a:pos x="45" y="46"/>
                  </a:cxn>
                  <a:cxn ang="0">
                    <a:pos x="36" y="57"/>
                  </a:cxn>
                  <a:cxn ang="0">
                    <a:pos x="27" y="80"/>
                  </a:cxn>
                  <a:cxn ang="0">
                    <a:pos x="18" y="102"/>
                  </a:cxn>
                  <a:cxn ang="0">
                    <a:pos x="9" y="125"/>
                  </a:cxn>
                  <a:cxn ang="0">
                    <a:pos x="0" y="136"/>
                  </a:cxn>
                  <a:cxn ang="0">
                    <a:pos x="0" y="136"/>
                  </a:cxn>
                </a:cxnLst>
                <a:rect l="0" t="0" r="r" b="b"/>
                <a:pathLst>
                  <a:path w="116" h="227">
                    <a:moveTo>
                      <a:pt x="0" y="136"/>
                    </a:moveTo>
                    <a:lnTo>
                      <a:pt x="0" y="193"/>
                    </a:lnTo>
                    <a:lnTo>
                      <a:pt x="0" y="193"/>
                    </a:lnTo>
                    <a:lnTo>
                      <a:pt x="9" y="204"/>
                    </a:lnTo>
                    <a:lnTo>
                      <a:pt x="18" y="216"/>
                    </a:lnTo>
                    <a:lnTo>
                      <a:pt x="27" y="216"/>
                    </a:lnTo>
                    <a:lnTo>
                      <a:pt x="36" y="227"/>
                    </a:lnTo>
                    <a:lnTo>
                      <a:pt x="45" y="227"/>
                    </a:lnTo>
                    <a:lnTo>
                      <a:pt x="54" y="227"/>
                    </a:lnTo>
                    <a:lnTo>
                      <a:pt x="71" y="227"/>
                    </a:lnTo>
                    <a:lnTo>
                      <a:pt x="80" y="227"/>
                    </a:lnTo>
                    <a:lnTo>
                      <a:pt x="89" y="216"/>
                    </a:lnTo>
                    <a:lnTo>
                      <a:pt x="98" y="216"/>
                    </a:lnTo>
                    <a:lnTo>
                      <a:pt x="107" y="204"/>
                    </a:lnTo>
                    <a:lnTo>
                      <a:pt x="107" y="193"/>
                    </a:lnTo>
                    <a:lnTo>
                      <a:pt x="116" y="182"/>
                    </a:lnTo>
                    <a:lnTo>
                      <a:pt x="116" y="170"/>
                    </a:lnTo>
                    <a:lnTo>
                      <a:pt x="116" y="159"/>
                    </a:lnTo>
                    <a:lnTo>
                      <a:pt x="116" y="148"/>
                    </a:lnTo>
                    <a:lnTo>
                      <a:pt x="107" y="136"/>
                    </a:lnTo>
                    <a:lnTo>
                      <a:pt x="107" y="125"/>
                    </a:lnTo>
                    <a:lnTo>
                      <a:pt x="98" y="102"/>
                    </a:lnTo>
                    <a:lnTo>
                      <a:pt x="89" y="80"/>
                    </a:lnTo>
                    <a:lnTo>
                      <a:pt x="80" y="57"/>
                    </a:lnTo>
                    <a:lnTo>
                      <a:pt x="71" y="46"/>
                    </a:lnTo>
                    <a:lnTo>
                      <a:pt x="63" y="34"/>
                    </a:lnTo>
                    <a:lnTo>
                      <a:pt x="63" y="23"/>
                    </a:lnTo>
                    <a:lnTo>
                      <a:pt x="63" y="12"/>
                    </a:lnTo>
                    <a:lnTo>
                      <a:pt x="54" y="0"/>
                    </a:lnTo>
                    <a:lnTo>
                      <a:pt x="54" y="12"/>
                    </a:lnTo>
                    <a:lnTo>
                      <a:pt x="54" y="23"/>
                    </a:lnTo>
                    <a:lnTo>
                      <a:pt x="54" y="34"/>
                    </a:lnTo>
                    <a:lnTo>
                      <a:pt x="45" y="46"/>
                    </a:lnTo>
                    <a:lnTo>
                      <a:pt x="36" y="57"/>
                    </a:lnTo>
                    <a:lnTo>
                      <a:pt x="27" y="80"/>
                    </a:lnTo>
                    <a:lnTo>
                      <a:pt x="18" y="102"/>
                    </a:lnTo>
                    <a:lnTo>
                      <a:pt x="9" y="125"/>
                    </a:lnTo>
                    <a:lnTo>
                      <a:pt x="0" y="136"/>
                    </a:lnTo>
                    <a:lnTo>
                      <a:pt x="0" y="136"/>
                    </a:lnTo>
                    <a:close/>
                  </a:path>
                </a:pathLst>
              </a:custGeom>
              <a:solidFill>
                <a:srgbClr val="0000FF"/>
              </a:solidFill>
              <a:ln w="9525">
                <a:noFill/>
                <a:round/>
                <a:headEnd/>
                <a:tailEnd/>
              </a:ln>
            </p:spPr>
            <p:txBody>
              <a:bodyPr/>
              <a:lstStyle/>
              <a:p>
                <a:endParaRPr lang="en-US"/>
              </a:p>
            </p:txBody>
          </p:sp>
          <p:sp>
            <p:nvSpPr>
              <p:cNvPr id="188510" name="Freeform 94"/>
              <p:cNvSpPr>
                <a:spLocks/>
              </p:cNvSpPr>
              <p:nvPr/>
            </p:nvSpPr>
            <p:spPr bwMode="auto">
              <a:xfrm>
                <a:off x="760" y="1831"/>
                <a:ext cx="9" cy="57"/>
              </a:xfrm>
              <a:custGeom>
                <a:avLst/>
                <a:gdLst/>
                <a:ahLst/>
                <a:cxnLst>
                  <a:cxn ang="0">
                    <a:pos x="0" y="0"/>
                  </a:cxn>
                  <a:cxn ang="0">
                    <a:pos x="0" y="57"/>
                  </a:cxn>
                  <a:cxn ang="0">
                    <a:pos x="0" y="45"/>
                  </a:cxn>
                  <a:cxn ang="0">
                    <a:pos x="0" y="34"/>
                  </a:cxn>
                  <a:cxn ang="0">
                    <a:pos x="9" y="34"/>
                  </a:cxn>
                  <a:cxn ang="0">
                    <a:pos x="0" y="11"/>
                  </a:cxn>
                  <a:cxn ang="0">
                    <a:pos x="0" y="0"/>
                  </a:cxn>
                  <a:cxn ang="0">
                    <a:pos x="0" y="0"/>
                  </a:cxn>
                </a:cxnLst>
                <a:rect l="0" t="0" r="r" b="b"/>
                <a:pathLst>
                  <a:path w="9" h="57">
                    <a:moveTo>
                      <a:pt x="0" y="0"/>
                    </a:moveTo>
                    <a:lnTo>
                      <a:pt x="0" y="57"/>
                    </a:lnTo>
                    <a:lnTo>
                      <a:pt x="0" y="45"/>
                    </a:lnTo>
                    <a:lnTo>
                      <a:pt x="0" y="34"/>
                    </a:lnTo>
                    <a:lnTo>
                      <a:pt x="9" y="34"/>
                    </a:lnTo>
                    <a:lnTo>
                      <a:pt x="0" y="11"/>
                    </a:lnTo>
                    <a:lnTo>
                      <a:pt x="0" y="0"/>
                    </a:lnTo>
                    <a:lnTo>
                      <a:pt x="0" y="0"/>
                    </a:lnTo>
                    <a:close/>
                  </a:path>
                </a:pathLst>
              </a:custGeom>
              <a:solidFill>
                <a:srgbClr val="0000FF"/>
              </a:solidFill>
              <a:ln w="9525">
                <a:noFill/>
                <a:round/>
                <a:headEnd/>
                <a:tailEnd/>
              </a:ln>
            </p:spPr>
            <p:txBody>
              <a:bodyPr/>
              <a:lstStyle/>
              <a:p>
                <a:endParaRPr lang="en-US"/>
              </a:p>
            </p:txBody>
          </p:sp>
          <p:sp>
            <p:nvSpPr>
              <p:cNvPr id="188511" name="Freeform 95"/>
              <p:cNvSpPr>
                <a:spLocks/>
              </p:cNvSpPr>
              <p:nvPr/>
            </p:nvSpPr>
            <p:spPr bwMode="auto">
              <a:xfrm>
                <a:off x="439" y="1763"/>
                <a:ext cx="142" cy="272"/>
              </a:xfrm>
              <a:custGeom>
                <a:avLst/>
                <a:gdLst/>
                <a:ahLst/>
                <a:cxnLst>
                  <a:cxn ang="0">
                    <a:pos x="71" y="272"/>
                  </a:cxn>
                  <a:cxn ang="0">
                    <a:pos x="80" y="272"/>
                  </a:cxn>
                  <a:cxn ang="0">
                    <a:pos x="98" y="272"/>
                  </a:cxn>
                  <a:cxn ang="0">
                    <a:pos x="107" y="261"/>
                  </a:cxn>
                  <a:cxn ang="0">
                    <a:pos x="116" y="249"/>
                  </a:cxn>
                  <a:cxn ang="0">
                    <a:pos x="125" y="238"/>
                  </a:cxn>
                  <a:cxn ang="0">
                    <a:pos x="134" y="238"/>
                  </a:cxn>
                  <a:cxn ang="0">
                    <a:pos x="134" y="227"/>
                  </a:cxn>
                  <a:cxn ang="0">
                    <a:pos x="134" y="227"/>
                  </a:cxn>
                  <a:cxn ang="0">
                    <a:pos x="134" y="215"/>
                  </a:cxn>
                  <a:cxn ang="0">
                    <a:pos x="142" y="204"/>
                  </a:cxn>
                  <a:cxn ang="0">
                    <a:pos x="134" y="181"/>
                  </a:cxn>
                  <a:cxn ang="0">
                    <a:pos x="134" y="170"/>
                  </a:cxn>
                  <a:cxn ang="0">
                    <a:pos x="134" y="159"/>
                  </a:cxn>
                  <a:cxn ang="0">
                    <a:pos x="125" y="147"/>
                  </a:cxn>
                  <a:cxn ang="0">
                    <a:pos x="125" y="136"/>
                  </a:cxn>
                  <a:cxn ang="0">
                    <a:pos x="116" y="125"/>
                  </a:cxn>
                  <a:cxn ang="0">
                    <a:pos x="107" y="102"/>
                  </a:cxn>
                  <a:cxn ang="0">
                    <a:pos x="89" y="79"/>
                  </a:cxn>
                  <a:cxn ang="0">
                    <a:pos x="80" y="57"/>
                  </a:cxn>
                  <a:cxn ang="0">
                    <a:pos x="80" y="34"/>
                  </a:cxn>
                  <a:cxn ang="0">
                    <a:pos x="71" y="23"/>
                  </a:cxn>
                  <a:cxn ang="0">
                    <a:pos x="71" y="12"/>
                  </a:cxn>
                  <a:cxn ang="0">
                    <a:pos x="71" y="0"/>
                  </a:cxn>
                  <a:cxn ang="0">
                    <a:pos x="62" y="12"/>
                  </a:cxn>
                  <a:cxn ang="0">
                    <a:pos x="62" y="23"/>
                  </a:cxn>
                  <a:cxn ang="0">
                    <a:pos x="62" y="34"/>
                  </a:cxn>
                  <a:cxn ang="0">
                    <a:pos x="53" y="57"/>
                  </a:cxn>
                  <a:cxn ang="0">
                    <a:pos x="44" y="79"/>
                  </a:cxn>
                  <a:cxn ang="0">
                    <a:pos x="35" y="102"/>
                  </a:cxn>
                  <a:cxn ang="0">
                    <a:pos x="17" y="125"/>
                  </a:cxn>
                  <a:cxn ang="0">
                    <a:pos x="17" y="136"/>
                  </a:cxn>
                  <a:cxn ang="0">
                    <a:pos x="9" y="147"/>
                  </a:cxn>
                  <a:cxn ang="0">
                    <a:pos x="0" y="159"/>
                  </a:cxn>
                  <a:cxn ang="0">
                    <a:pos x="0" y="170"/>
                  </a:cxn>
                  <a:cxn ang="0">
                    <a:pos x="0" y="181"/>
                  </a:cxn>
                  <a:cxn ang="0">
                    <a:pos x="0" y="204"/>
                  </a:cxn>
                  <a:cxn ang="0">
                    <a:pos x="0" y="215"/>
                  </a:cxn>
                  <a:cxn ang="0">
                    <a:pos x="0" y="227"/>
                  </a:cxn>
                  <a:cxn ang="0">
                    <a:pos x="0" y="227"/>
                  </a:cxn>
                  <a:cxn ang="0">
                    <a:pos x="9" y="238"/>
                  </a:cxn>
                  <a:cxn ang="0">
                    <a:pos x="9" y="238"/>
                  </a:cxn>
                  <a:cxn ang="0">
                    <a:pos x="17" y="249"/>
                  </a:cxn>
                  <a:cxn ang="0">
                    <a:pos x="26" y="261"/>
                  </a:cxn>
                  <a:cxn ang="0">
                    <a:pos x="44" y="272"/>
                  </a:cxn>
                  <a:cxn ang="0">
                    <a:pos x="53" y="272"/>
                  </a:cxn>
                  <a:cxn ang="0">
                    <a:pos x="71" y="272"/>
                  </a:cxn>
                </a:cxnLst>
                <a:rect l="0" t="0" r="r" b="b"/>
                <a:pathLst>
                  <a:path w="142" h="272">
                    <a:moveTo>
                      <a:pt x="71" y="272"/>
                    </a:moveTo>
                    <a:lnTo>
                      <a:pt x="80" y="272"/>
                    </a:lnTo>
                    <a:lnTo>
                      <a:pt x="98" y="272"/>
                    </a:lnTo>
                    <a:lnTo>
                      <a:pt x="107" y="261"/>
                    </a:lnTo>
                    <a:lnTo>
                      <a:pt x="116" y="249"/>
                    </a:lnTo>
                    <a:lnTo>
                      <a:pt x="125" y="238"/>
                    </a:lnTo>
                    <a:lnTo>
                      <a:pt x="134" y="238"/>
                    </a:lnTo>
                    <a:lnTo>
                      <a:pt x="134" y="227"/>
                    </a:lnTo>
                    <a:lnTo>
                      <a:pt x="134" y="227"/>
                    </a:lnTo>
                    <a:lnTo>
                      <a:pt x="134" y="215"/>
                    </a:lnTo>
                    <a:lnTo>
                      <a:pt x="142" y="204"/>
                    </a:lnTo>
                    <a:lnTo>
                      <a:pt x="134" y="181"/>
                    </a:lnTo>
                    <a:lnTo>
                      <a:pt x="134" y="170"/>
                    </a:lnTo>
                    <a:lnTo>
                      <a:pt x="134" y="159"/>
                    </a:lnTo>
                    <a:lnTo>
                      <a:pt x="125" y="147"/>
                    </a:lnTo>
                    <a:lnTo>
                      <a:pt x="125" y="136"/>
                    </a:lnTo>
                    <a:lnTo>
                      <a:pt x="116" y="125"/>
                    </a:lnTo>
                    <a:lnTo>
                      <a:pt x="107" y="102"/>
                    </a:lnTo>
                    <a:lnTo>
                      <a:pt x="89" y="79"/>
                    </a:lnTo>
                    <a:lnTo>
                      <a:pt x="80" y="57"/>
                    </a:lnTo>
                    <a:lnTo>
                      <a:pt x="80" y="34"/>
                    </a:lnTo>
                    <a:lnTo>
                      <a:pt x="71" y="23"/>
                    </a:lnTo>
                    <a:lnTo>
                      <a:pt x="71" y="12"/>
                    </a:lnTo>
                    <a:lnTo>
                      <a:pt x="71" y="0"/>
                    </a:lnTo>
                    <a:lnTo>
                      <a:pt x="62" y="12"/>
                    </a:lnTo>
                    <a:lnTo>
                      <a:pt x="62" y="23"/>
                    </a:lnTo>
                    <a:lnTo>
                      <a:pt x="62" y="34"/>
                    </a:lnTo>
                    <a:lnTo>
                      <a:pt x="53" y="57"/>
                    </a:lnTo>
                    <a:lnTo>
                      <a:pt x="44" y="79"/>
                    </a:lnTo>
                    <a:lnTo>
                      <a:pt x="35" y="102"/>
                    </a:lnTo>
                    <a:lnTo>
                      <a:pt x="17" y="125"/>
                    </a:lnTo>
                    <a:lnTo>
                      <a:pt x="17" y="136"/>
                    </a:lnTo>
                    <a:lnTo>
                      <a:pt x="9" y="147"/>
                    </a:lnTo>
                    <a:lnTo>
                      <a:pt x="0" y="159"/>
                    </a:lnTo>
                    <a:lnTo>
                      <a:pt x="0" y="170"/>
                    </a:lnTo>
                    <a:lnTo>
                      <a:pt x="0" y="181"/>
                    </a:lnTo>
                    <a:lnTo>
                      <a:pt x="0" y="204"/>
                    </a:lnTo>
                    <a:lnTo>
                      <a:pt x="0" y="215"/>
                    </a:lnTo>
                    <a:lnTo>
                      <a:pt x="0" y="227"/>
                    </a:lnTo>
                    <a:lnTo>
                      <a:pt x="0" y="227"/>
                    </a:lnTo>
                    <a:lnTo>
                      <a:pt x="9" y="238"/>
                    </a:lnTo>
                    <a:lnTo>
                      <a:pt x="9" y="238"/>
                    </a:lnTo>
                    <a:lnTo>
                      <a:pt x="17" y="249"/>
                    </a:lnTo>
                    <a:lnTo>
                      <a:pt x="26" y="261"/>
                    </a:lnTo>
                    <a:lnTo>
                      <a:pt x="44" y="272"/>
                    </a:lnTo>
                    <a:lnTo>
                      <a:pt x="53" y="272"/>
                    </a:lnTo>
                    <a:lnTo>
                      <a:pt x="71" y="272"/>
                    </a:lnTo>
                    <a:close/>
                  </a:path>
                </a:pathLst>
              </a:custGeom>
              <a:solidFill>
                <a:srgbClr val="0000FF"/>
              </a:solidFill>
              <a:ln w="9525">
                <a:noFill/>
                <a:round/>
                <a:headEnd/>
                <a:tailEnd/>
              </a:ln>
            </p:spPr>
            <p:txBody>
              <a:bodyPr/>
              <a:lstStyle/>
              <a:p>
                <a:endParaRPr lang="en-US"/>
              </a:p>
            </p:txBody>
          </p:sp>
          <p:sp>
            <p:nvSpPr>
              <p:cNvPr id="188512" name="Freeform 96"/>
              <p:cNvSpPr>
                <a:spLocks/>
              </p:cNvSpPr>
              <p:nvPr/>
            </p:nvSpPr>
            <p:spPr bwMode="auto">
              <a:xfrm>
                <a:off x="599" y="1616"/>
                <a:ext cx="161" cy="328"/>
              </a:xfrm>
              <a:custGeom>
                <a:avLst/>
                <a:gdLst/>
                <a:ahLst/>
                <a:cxnLst>
                  <a:cxn ang="0">
                    <a:pos x="161" y="272"/>
                  </a:cxn>
                  <a:cxn ang="0">
                    <a:pos x="161" y="215"/>
                  </a:cxn>
                  <a:cxn ang="0">
                    <a:pos x="161" y="193"/>
                  </a:cxn>
                  <a:cxn ang="0">
                    <a:pos x="152" y="181"/>
                  </a:cxn>
                  <a:cxn ang="0">
                    <a:pos x="143" y="170"/>
                  </a:cxn>
                  <a:cxn ang="0">
                    <a:pos x="143" y="159"/>
                  </a:cxn>
                  <a:cxn ang="0">
                    <a:pos x="125" y="125"/>
                  </a:cxn>
                  <a:cxn ang="0">
                    <a:pos x="107" y="102"/>
                  </a:cxn>
                  <a:cxn ang="0">
                    <a:pos x="107" y="79"/>
                  </a:cxn>
                  <a:cxn ang="0">
                    <a:pos x="99" y="68"/>
                  </a:cxn>
                  <a:cxn ang="0">
                    <a:pos x="90" y="57"/>
                  </a:cxn>
                  <a:cxn ang="0">
                    <a:pos x="90" y="34"/>
                  </a:cxn>
                  <a:cxn ang="0">
                    <a:pos x="81" y="23"/>
                  </a:cxn>
                  <a:cxn ang="0">
                    <a:pos x="81" y="0"/>
                  </a:cxn>
                  <a:cxn ang="0">
                    <a:pos x="81" y="23"/>
                  </a:cxn>
                  <a:cxn ang="0">
                    <a:pos x="81" y="34"/>
                  </a:cxn>
                  <a:cxn ang="0">
                    <a:pos x="72" y="57"/>
                  </a:cxn>
                  <a:cxn ang="0">
                    <a:pos x="63" y="68"/>
                  </a:cxn>
                  <a:cxn ang="0">
                    <a:pos x="63" y="79"/>
                  </a:cxn>
                  <a:cxn ang="0">
                    <a:pos x="54" y="102"/>
                  </a:cxn>
                  <a:cxn ang="0">
                    <a:pos x="36" y="125"/>
                  </a:cxn>
                  <a:cxn ang="0">
                    <a:pos x="27" y="159"/>
                  </a:cxn>
                  <a:cxn ang="0">
                    <a:pos x="18" y="170"/>
                  </a:cxn>
                  <a:cxn ang="0">
                    <a:pos x="9" y="181"/>
                  </a:cxn>
                  <a:cxn ang="0">
                    <a:pos x="9" y="193"/>
                  </a:cxn>
                  <a:cxn ang="0">
                    <a:pos x="0" y="215"/>
                  </a:cxn>
                  <a:cxn ang="0">
                    <a:pos x="0" y="226"/>
                  </a:cxn>
                  <a:cxn ang="0">
                    <a:pos x="0" y="249"/>
                  </a:cxn>
                  <a:cxn ang="0">
                    <a:pos x="0" y="249"/>
                  </a:cxn>
                  <a:cxn ang="0">
                    <a:pos x="0" y="260"/>
                  </a:cxn>
                  <a:cxn ang="0">
                    <a:pos x="0" y="272"/>
                  </a:cxn>
                  <a:cxn ang="0">
                    <a:pos x="9" y="283"/>
                  </a:cxn>
                  <a:cxn ang="0">
                    <a:pos x="9" y="283"/>
                  </a:cxn>
                  <a:cxn ang="0">
                    <a:pos x="9" y="294"/>
                  </a:cxn>
                  <a:cxn ang="0">
                    <a:pos x="18" y="306"/>
                  </a:cxn>
                  <a:cxn ang="0">
                    <a:pos x="27" y="306"/>
                  </a:cxn>
                  <a:cxn ang="0">
                    <a:pos x="27" y="317"/>
                  </a:cxn>
                  <a:cxn ang="0">
                    <a:pos x="36" y="317"/>
                  </a:cxn>
                  <a:cxn ang="0">
                    <a:pos x="45" y="328"/>
                  </a:cxn>
                  <a:cxn ang="0">
                    <a:pos x="54" y="328"/>
                  </a:cxn>
                  <a:cxn ang="0">
                    <a:pos x="54" y="328"/>
                  </a:cxn>
                  <a:cxn ang="0">
                    <a:pos x="63" y="328"/>
                  </a:cxn>
                  <a:cxn ang="0">
                    <a:pos x="81" y="328"/>
                  </a:cxn>
                  <a:cxn ang="0">
                    <a:pos x="99" y="328"/>
                  </a:cxn>
                  <a:cxn ang="0">
                    <a:pos x="107" y="328"/>
                  </a:cxn>
                  <a:cxn ang="0">
                    <a:pos x="116" y="328"/>
                  </a:cxn>
                  <a:cxn ang="0">
                    <a:pos x="125" y="328"/>
                  </a:cxn>
                  <a:cxn ang="0">
                    <a:pos x="125" y="317"/>
                  </a:cxn>
                  <a:cxn ang="0">
                    <a:pos x="134" y="317"/>
                  </a:cxn>
                  <a:cxn ang="0">
                    <a:pos x="143" y="306"/>
                  </a:cxn>
                  <a:cxn ang="0">
                    <a:pos x="143" y="306"/>
                  </a:cxn>
                  <a:cxn ang="0">
                    <a:pos x="152" y="294"/>
                  </a:cxn>
                  <a:cxn ang="0">
                    <a:pos x="152" y="283"/>
                  </a:cxn>
                  <a:cxn ang="0">
                    <a:pos x="161" y="283"/>
                  </a:cxn>
                  <a:cxn ang="0">
                    <a:pos x="161" y="272"/>
                  </a:cxn>
                  <a:cxn ang="0">
                    <a:pos x="161" y="272"/>
                  </a:cxn>
                </a:cxnLst>
                <a:rect l="0" t="0" r="r" b="b"/>
                <a:pathLst>
                  <a:path w="161" h="328">
                    <a:moveTo>
                      <a:pt x="161" y="272"/>
                    </a:moveTo>
                    <a:lnTo>
                      <a:pt x="161" y="215"/>
                    </a:lnTo>
                    <a:lnTo>
                      <a:pt x="161" y="193"/>
                    </a:lnTo>
                    <a:lnTo>
                      <a:pt x="152" y="181"/>
                    </a:lnTo>
                    <a:lnTo>
                      <a:pt x="143" y="170"/>
                    </a:lnTo>
                    <a:lnTo>
                      <a:pt x="143" y="159"/>
                    </a:lnTo>
                    <a:lnTo>
                      <a:pt x="125" y="125"/>
                    </a:lnTo>
                    <a:lnTo>
                      <a:pt x="107" y="102"/>
                    </a:lnTo>
                    <a:lnTo>
                      <a:pt x="107" y="79"/>
                    </a:lnTo>
                    <a:lnTo>
                      <a:pt x="99" y="68"/>
                    </a:lnTo>
                    <a:lnTo>
                      <a:pt x="90" y="57"/>
                    </a:lnTo>
                    <a:lnTo>
                      <a:pt x="90" y="34"/>
                    </a:lnTo>
                    <a:lnTo>
                      <a:pt x="81" y="23"/>
                    </a:lnTo>
                    <a:lnTo>
                      <a:pt x="81" y="0"/>
                    </a:lnTo>
                    <a:lnTo>
                      <a:pt x="81" y="23"/>
                    </a:lnTo>
                    <a:lnTo>
                      <a:pt x="81" y="34"/>
                    </a:lnTo>
                    <a:lnTo>
                      <a:pt x="72" y="57"/>
                    </a:lnTo>
                    <a:lnTo>
                      <a:pt x="63" y="68"/>
                    </a:lnTo>
                    <a:lnTo>
                      <a:pt x="63" y="79"/>
                    </a:lnTo>
                    <a:lnTo>
                      <a:pt x="54" y="102"/>
                    </a:lnTo>
                    <a:lnTo>
                      <a:pt x="36" y="125"/>
                    </a:lnTo>
                    <a:lnTo>
                      <a:pt x="27" y="159"/>
                    </a:lnTo>
                    <a:lnTo>
                      <a:pt x="18" y="170"/>
                    </a:lnTo>
                    <a:lnTo>
                      <a:pt x="9" y="181"/>
                    </a:lnTo>
                    <a:lnTo>
                      <a:pt x="9" y="193"/>
                    </a:lnTo>
                    <a:lnTo>
                      <a:pt x="0" y="215"/>
                    </a:lnTo>
                    <a:lnTo>
                      <a:pt x="0" y="226"/>
                    </a:lnTo>
                    <a:lnTo>
                      <a:pt x="0" y="249"/>
                    </a:lnTo>
                    <a:lnTo>
                      <a:pt x="0" y="249"/>
                    </a:lnTo>
                    <a:lnTo>
                      <a:pt x="0" y="260"/>
                    </a:lnTo>
                    <a:lnTo>
                      <a:pt x="0" y="272"/>
                    </a:lnTo>
                    <a:lnTo>
                      <a:pt x="9" y="283"/>
                    </a:lnTo>
                    <a:lnTo>
                      <a:pt x="9" y="283"/>
                    </a:lnTo>
                    <a:lnTo>
                      <a:pt x="9" y="294"/>
                    </a:lnTo>
                    <a:lnTo>
                      <a:pt x="18" y="306"/>
                    </a:lnTo>
                    <a:lnTo>
                      <a:pt x="27" y="306"/>
                    </a:lnTo>
                    <a:lnTo>
                      <a:pt x="27" y="317"/>
                    </a:lnTo>
                    <a:lnTo>
                      <a:pt x="36" y="317"/>
                    </a:lnTo>
                    <a:lnTo>
                      <a:pt x="45" y="328"/>
                    </a:lnTo>
                    <a:lnTo>
                      <a:pt x="54" y="328"/>
                    </a:lnTo>
                    <a:lnTo>
                      <a:pt x="54" y="328"/>
                    </a:lnTo>
                    <a:lnTo>
                      <a:pt x="63" y="328"/>
                    </a:lnTo>
                    <a:lnTo>
                      <a:pt x="81" y="328"/>
                    </a:lnTo>
                    <a:lnTo>
                      <a:pt x="99" y="328"/>
                    </a:lnTo>
                    <a:lnTo>
                      <a:pt x="107" y="328"/>
                    </a:lnTo>
                    <a:lnTo>
                      <a:pt x="116" y="328"/>
                    </a:lnTo>
                    <a:lnTo>
                      <a:pt x="125" y="328"/>
                    </a:lnTo>
                    <a:lnTo>
                      <a:pt x="125" y="317"/>
                    </a:lnTo>
                    <a:lnTo>
                      <a:pt x="134" y="317"/>
                    </a:lnTo>
                    <a:lnTo>
                      <a:pt x="143" y="306"/>
                    </a:lnTo>
                    <a:lnTo>
                      <a:pt x="143" y="306"/>
                    </a:lnTo>
                    <a:lnTo>
                      <a:pt x="152" y="294"/>
                    </a:lnTo>
                    <a:lnTo>
                      <a:pt x="152" y="283"/>
                    </a:lnTo>
                    <a:lnTo>
                      <a:pt x="161" y="283"/>
                    </a:lnTo>
                    <a:lnTo>
                      <a:pt x="161" y="272"/>
                    </a:lnTo>
                    <a:lnTo>
                      <a:pt x="161" y="272"/>
                    </a:lnTo>
                    <a:close/>
                  </a:path>
                </a:pathLst>
              </a:custGeom>
              <a:solidFill>
                <a:srgbClr val="0000FF"/>
              </a:solidFill>
              <a:ln w="9525">
                <a:noFill/>
                <a:round/>
                <a:headEnd/>
                <a:tailEnd/>
              </a:ln>
            </p:spPr>
            <p:txBody>
              <a:bodyPr/>
              <a:lstStyle/>
              <a:p>
                <a:endParaRPr lang="en-US"/>
              </a:p>
            </p:txBody>
          </p:sp>
          <p:sp>
            <p:nvSpPr>
              <p:cNvPr id="188513" name="Freeform 97"/>
              <p:cNvSpPr>
                <a:spLocks/>
              </p:cNvSpPr>
              <p:nvPr/>
            </p:nvSpPr>
            <p:spPr bwMode="auto">
              <a:xfrm>
                <a:off x="760" y="1978"/>
                <a:ext cx="1" cy="57"/>
              </a:xfrm>
              <a:custGeom>
                <a:avLst/>
                <a:gdLst/>
                <a:ahLst/>
                <a:cxnLst>
                  <a:cxn ang="0">
                    <a:pos x="0" y="57"/>
                  </a:cxn>
                  <a:cxn ang="0">
                    <a:pos x="0" y="0"/>
                  </a:cxn>
                  <a:cxn ang="0">
                    <a:pos x="0" y="12"/>
                  </a:cxn>
                  <a:cxn ang="0">
                    <a:pos x="0" y="23"/>
                  </a:cxn>
                  <a:cxn ang="0">
                    <a:pos x="0" y="34"/>
                  </a:cxn>
                  <a:cxn ang="0">
                    <a:pos x="0" y="46"/>
                  </a:cxn>
                  <a:cxn ang="0">
                    <a:pos x="0" y="57"/>
                  </a:cxn>
                </a:cxnLst>
                <a:rect l="0" t="0" r="r" b="b"/>
                <a:pathLst>
                  <a:path h="57">
                    <a:moveTo>
                      <a:pt x="0" y="57"/>
                    </a:moveTo>
                    <a:lnTo>
                      <a:pt x="0" y="0"/>
                    </a:lnTo>
                    <a:lnTo>
                      <a:pt x="0" y="12"/>
                    </a:lnTo>
                    <a:lnTo>
                      <a:pt x="0" y="23"/>
                    </a:lnTo>
                    <a:lnTo>
                      <a:pt x="0" y="34"/>
                    </a:lnTo>
                    <a:lnTo>
                      <a:pt x="0" y="46"/>
                    </a:lnTo>
                    <a:lnTo>
                      <a:pt x="0" y="57"/>
                    </a:lnTo>
                    <a:close/>
                  </a:path>
                </a:pathLst>
              </a:custGeom>
              <a:solidFill>
                <a:srgbClr val="0000FF"/>
              </a:solidFill>
              <a:ln w="9525">
                <a:noFill/>
                <a:round/>
                <a:headEnd/>
                <a:tailEnd/>
              </a:ln>
            </p:spPr>
            <p:txBody>
              <a:bodyPr/>
              <a:lstStyle/>
              <a:p>
                <a:endParaRPr lang="en-US"/>
              </a:p>
            </p:txBody>
          </p:sp>
          <p:sp>
            <p:nvSpPr>
              <p:cNvPr id="188514" name="Rectangle 98"/>
              <p:cNvSpPr>
                <a:spLocks noChangeArrowheads="1"/>
              </p:cNvSpPr>
              <p:nvPr/>
            </p:nvSpPr>
            <p:spPr bwMode="auto">
              <a:xfrm>
                <a:off x="760" y="2227"/>
                <a:ext cx="1" cy="12"/>
              </a:xfrm>
              <a:prstGeom prst="rect">
                <a:avLst/>
              </a:prstGeom>
              <a:solidFill>
                <a:srgbClr val="0000FF"/>
              </a:solidFill>
              <a:ln w="9525">
                <a:noFill/>
                <a:miter lim="800000"/>
                <a:headEnd/>
                <a:tailEnd/>
              </a:ln>
            </p:spPr>
            <p:txBody>
              <a:bodyPr/>
              <a:lstStyle/>
              <a:p>
                <a:endParaRPr lang="en-US"/>
              </a:p>
            </p:txBody>
          </p:sp>
          <p:sp>
            <p:nvSpPr>
              <p:cNvPr id="188515" name="Freeform 99"/>
              <p:cNvSpPr>
                <a:spLocks/>
              </p:cNvSpPr>
              <p:nvPr/>
            </p:nvSpPr>
            <p:spPr bwMode="auto">
              <a:xfrm>
                <a:off x="510" y="2069"/>
                <a:ext cx="89" cy="181"/>
              </a:xfrm>
              <a:custGeom>
                <a:avLst/>
                <a:gdLst/>
                <a:ahLst/>
                <a:cxnLst>
                  <a:cxn ang="0">
                    <a:pos x="45" y="181"/>
                  </a:cxn>
                  <a:cxn ang="0">
                    <a:pos x="54" y="170"/>
                  </a:cxn>
                  <a:cxn ang="0">
                    <a:pos x="63" y="170"/>
                  </a:cxn>
                  <a:cxn ang="0">
                    <a:pos x="71" y="170"/>
                  </a:cxn>
                  <a:cxn ang="0">
                    <a:pos x="80" y="158"/>
                  </a:cxn>
                  <a:cxn ang="0">
                    <a:pos x="80" y="158"/>
                  </a:cxn>
                  <a:cxn ang="0">
                    <a:pos x="89" y="147"/>
                  </a:cxn>
                  <a:cxn ang="0">
                    <a:pos x="89" y="136"/>
                  </a:cxn>
                  <a:cxn ang="0">
                    <a:pos x="89" y="124"/>
                  </a:cxn>
                  <a:cxn ang="0">
                    <a:pos x="89" y="113"/>
                  </a:cxn>
                  <a:cxn ang="0">
                    <a:pos x="89" y="113"/>
                  </a:cxn>
                  <a:cxn ang="0">
                    <a:pos x="89" y="102"/>
                  </a:cxn>
                  <a:cxn ang="0">
                    <a:pos x="80" y="90"/>
                  </a:cxn>
                  <a:cxn ang="0">
                    <a:pos x="80" y="79"/>
                  </a:cxn>
                  <a:cxn ang="0">
                    <a:pos x="71" y="56"/>
                  </a:cxn>
                  <a:cxn ang="0">
                    <a:pos x="63" y="45"/>
                  </a:cxn>
                  <a:cxn ang="0">
                    <a:pos x="54" y="34"/>
                  </a:cxn>
                  <a:cxn ang="0">
                    <a:pos x="54" y="22"/>
                  </a:cxn>
                  <a:cxn ang="0">
                    <a:pos x="45" y="11"/>
                  </a:cxn>
                  <a:cxn ang="0">
                    <a:pos x="45" y="0"/>
                  </a:cxn>
                  <a:cxn ang="0">
                    <a:pos x="45" y="0"/>
                  </a:cxn>
                  <a:cxn ang="0">
                    <a:pos x="45" y="0"/>
                  </a:cxn>
                  <a:cxn ang="0">
                    <a:pos x="45" y="11"/>
                  </a:cxn>
                  <a:cxn ang="0">
                    <a:pos x="36" y="22"/>
                  </a:cxn>
                  <a:cxn ang="0">
                    <a:pos x="36" y="34"/>
                  </a:cxn>
                  <a:cxn ang="0">
                    <a:pos x="27" y="45"/>
                  </a:cxn>
                  <a:cxn ang="0">
                    <a:pos x="18" y="56"/>
                  </a:cxn>
                  <a:cxn ang="0">
                    <a:pos x="9" y="79"/>
                  </a:cxn>
                  <a:cxn ang="0">
                    <a:pos x="9" y="90"/>
                  </a:cxn>
                  <a:cxn ang="0">
                    <a:pos x="0" y="102"/>
                  </a:cxn>
                  <a:cxn ang="0">
                    <a:pos x="0" y="113"/>
                  </a:cxn>
                  <a:cxn ang="0">
                    <a:pos x="0" y="113"/>
                  </a:cxn>
                  <a:cxn ang="0">
                    <a:pos x="0" y="124"/>
                  </a:cxn>
                  <a:cxn ang="0">
                    <a:pos x="0" y="136"/>
                  </a:cxn>
                  <a:cxn ang="0">
                    <a:pos x="0" y="147"/>
                  </a:cxn>
                  <a:cxn ang="0">
                    <a:pos x="9" y="158"/>
                  </a:cxn>
                  <a:cxn ang="0">
                    <a:pos x="9" y="158"/>
                  </a:cxn>
                  <a:cxn ang="0">
                    <a:pos x="18" y="170"/>
                  </a:cxn>
                  <a:cxn ang="0">
                    <a:pos x="27" y="170"/>
                  </a:cxn>
                  <a:cxn ang="0">
                    <a:pos x="36" y="170"/>
                  </a:cxn>
                  <a:cxn ang="0">
                    <a:pos x="45" y="181"/>
                  </a:cxn>
                </a:cxnLst>
                <a:rect l="0" t="0" r="r" b="b"/>
                <a:pathLst>
                  <a:path w="89" h="181">
                    <a:moveTo>
                      <a:pt x="45" y="181"/>
                    </a:moveTo>
                    <a:lnTo>
                      <a:pt x="54" y="170"/>
                    </a:lnTo>
                    <a:lnTo>
                      <a:pt x="63" y="170"/>
                    </a:lnTo>
                    <a:lnTo>
                      <a:pt x="71" y="170"/>
                    </a:lnTo>
                    <a:lnTo>
                      <a:pt x="80" y="158"/>
                    </a:lnTo>
                    <a:lnTo>
                      <a:pt x="80" y="158"/>
                    </a:lnTo>
                    <a:lnTo>
                      <a:pt x="89" y="147"/>
                    </a:lnTo>
                    <a:lnTo>
                      <a:pt x="89" y="136"/>
                    </a:lnTo>
                    <a:lnTo>
                      <a:pt x="89" y="124"/>
                    </a:lnTo>
                    <a:lnTo>
                      <a:pt x="89" y="113"/>
                    </a:lnTo>
                    <a:lnTo>
                      <a:pt x="89" y="113"/>
                    </a:lnTo>
                    <a:lnTo>
                      <a:pt x="89" y="102"/>
                    </a:lnTo>
                    <a:lnTo>
                      <a:pt x="80" y="90"/>
                    </a:lnTo>
                    <a:lnTo>
                      <a:pt x="80" y="79"/>
                    </a:lnTo>
                    <a:lnTo>
                      <a:pt x="71" y="56"/>
                    </a:lnTo>
                    <a:lnTo>
                      <a:pt x="63" y="45"/>
                    </a:lnTo>
                    <a:lnTo>
                      <a:pt x="54" y="34"/>
                    </a:lnTo>
                    <a:lnTo>
                      <a:pt x="54" y="22"/>
                    </a:lnTo>
                    <a:lnTo>
                      <a:pt x="45" y="11"/>
                    </a:lnTo>
                    <a:lnTo>
                      <a:pt x="45" y="0"/>
                    </a:lnTo>
                    <a:lnTo>
                      <a:pt x="45" y="0"/>
                    </a:lnTo>
                    <a:lnTo>
                      <a:pt x="45" y="0"/>
                    </a:lnTo>
                    <a:lnTo>
                      <a:pt x="45" y="11"/>
                    </a:lnTo>
                    <a:lnTo>
                      <a:pt x="36" y="22"/>
                    </a:lnTo>
                    <a:lnTo>
                      <a:pt x="36" y="34"/>
                    </a:lnTo>
                    <a:lnTo>
                      <a:pt x="27" y="45"/>
                    </a:lnTo>
                    <a:lnTo>
                      <a:pt x="18" y="56"/>
                    </a:lnTo>
                    <a:lnTo>
                      <a:pt x="9" y="79"/>
                    </a:lnTo>
                    <a:lnTo>
                      <a:pt x="9" y="90"/>
                    </a:lnTo>
                    <a:lnTo>
                      <a:pt x="0" y="102"/>
                    </a:lnTo>
                    <a:lnTo>
                      <a:pt x="0" y="113"/>
                    </a:lnTo>
                    <a:lnTo>
                      <a:pt x="0" y="113"/>
                    </a:lnTo>
                    <a:lnTo>
                      <a:pt x="0" y="124"/>
                    </a:lnTo>
                    <a:lnTo>
                      <a:pt x="0" y="136"/>
                    </a:lnTo>
                    <a:lnTo>
                      <a:pt x="0" y="147"/>
                    </a:lnTo>
                    <a:lnTo>
                      <a:pt x="9" y="158"/>
                    </a:lnTo>
                    <a:lnTo>
                      <a:pt x="9" y="158"/>
                    </a:lnTo>
                    <a:lnTo>
                      <a:pt x="18" y="170"/>
                    </a:lnTo>
                    <a:lnTo>
                      <a:pt x="27" y="170"/>
                    </a:lnTo>
                    <a:lnTo>
                      <a:pt x="36" y="170"/>
                    </a:lnTo>
                    <a:lnTo>
                      <a:pt x="45" y="181"/>
                    </a:lnTo>
                    <a:close/>
                  </a:path>
                </a:pathLst>
              </a:custGeom>
              <a:solidFill>
                <a:srgbClr val="0000FF"/>
              </a:solidFill>
              <a:ln w="9525">
                <a:noFill/>
                <a:round/>
                <a:headEnd/>
                <a:tailEnd/>
              </a:ln>
            </p:spPr>
            <p:txBody>
              <a:bodyPr/>
              <a:lstStyle/>
              <a:p>
                <a:endParaRPr lang="en-US"/>
              </a:p>
            </p:txBody>
          </p:sp>
          <p:sp>
            <p:nvSpPr>
              <p:cNvPr id="188516" name="Freeform 100"/>
              <p:cNvSpPr>
                <a:spLocks/>
              </p:cNvSpPr>
              <p:nvPr/>
            </p:nvSpPr>
            <p:spPr bwMode="auto">
              <a:xfrm>
                <a:off x="644" y="2239"/>
                <a:ext cx="80" cy="158"/>
              </a:xfrm>
              <a:custGeom>
                <a:avLst/>
                <a:gdLst/>
                <a:ahLst/>
                <a:cxnLst>
                  <a:cxn ang="0">
                    <a:pos x="36" y="158"/>
                  </a:cxn>
                  <a:cxn ang="0">
                    <a:pos x="45" y="158"/>
                  </a:cxn>
                  <a:cxn ang="0">
                    <a:pos x="54" y="158"/>
                  </a:cxn>
                  <a:cxn ang="0">
                    <a:pos x="62" y="147"/>
                  </a:cxn>
                  <a:cxn ang="0">
                    <a:pos x="62" y="147"/>
                  </a:cxn>
                  <a:cxn ang="0">
                    <a:pos x="71" y="135"/>
                  </a:cxn>
                  <a:cxn ang="0">
                    <a:pos x="71" y="135"/>
                  </a:cxn>
                  <a:cxn ang="0">
                    <a:pos x="71" y="124"/>
                  </a:cxn>
                  <a:cxn ang="0">
                    <a:pos x="80" y="113"/>
                  </a:cxn>
                  <a:cxn ang="0">
                    <a:pos x="71" y="113"/>
                  </a:cxn>
                  <a:cxn ang="0">
                    <a:pos x="71" y="101"/>
                  </a:cxn>
                  <a:cxn ang="0">
                    <a:pos x="71" y="90"/>
                  </a:cxn>
                  <a:cxn ang="0">
                    <a:pos x="62" y="79"/>
                  </a:cxn>
                  <a:cxn ang="0">
                    <a:pos x="54" y="56"/>
                  </a:cxn>
                  <a:cxn ang="0">
                    <a:pos x="54" y="45"/>
                  </a:cxn>
                  <a:cxn ang="0">
                    <a:pos x="45" y="34"/>
                  </a:cxn>
                  <a:cxn ang="0">
                    <a:pos x="36" y="22"/>
                  </a:cxn>
                  <a:cxn ang="0">
                    <a:pos x="36" y="0"/>
                  </a:cxn>
                  <a:cxn ang="0">
                    <a:pos x="36" y="22"/>
                  </a:cxn>
                  <a:cxn ang="0">
                    <a:pos x="27" y="34"/>
                  </a:cxn>
                  <a:cxn ang="0">
                    <a:pos x="27" y="45"/>
                  </a:cxn>
                  <a:cxn ang="0">
                    <a:pos x="18" y="56"/>
                  </a:cxn>
                  <a:cxn ang="0">
                    <a:pos x="9" y="79"/>
                  </a:cxn>
                  <a:cxn ang="0">
                    <a:pos x="0" y="90"/>
                  </a:cxn>
                  <a:cxn ang="0">
                    <a:pos x="0" y="101"/>
                  </a:cxn>
                  <a:cxn ang="0">
                    <a:pos x="0" y="113"/>
                  </a:cxn>
                  <a:cxn ang="0">
                    <a:pos x="0" y="113"/>
                  </a:cxn>
                  <a:cxn ang="0">
                    <a:pos x="0" y="124"/>
                  </a:cxn>
                  <a:cxn ang="0">
                    <a:pos x="0" y="135"/>
                  </a:cxn>
                  <a:cxn ang="0">
                    <a:pos x="0" y="135"/>
                  </a:cxn>
                  <a:cxn ang="0">
                    <a:pos x="9" y="147"/>
                  </a:cxn>
                  <a:cxn ang="0">
                    <a:pos x="18" y="147"/>
                  </a:cxn>
                  <a:cxn ang="0">
                    <a:pos x="18" y="158"/>
                  </a:cxn>
                  <a:cxn ang="0">
                    <a:pos x="27" y="158"/>
                  </a:cxn>
                  <a:cxn ang="0">
                    <a:pos x="36" y="158"/>
                  </a:cxn>
                </a:cxnLst>
                <a:rect l="0" t="0" r="r" b="b"/>
                <a:pathLst>
                  <a:path w="80" h="158">
                    <a:moveTo>
                      <a:pt x="36" y="158"/>
                    </a:moveTo>
                    <a:lnTo>
                      <a:pt x="45" y="158"/>
                    </a:lnTo>
                    <a:lnTo>
                      <a:pt x="54" y="158"/>
                    </a:lnTo>
                    <a:lnTo>
                      <a:pt x="62" y="147"/>
                    </a:lnTo>
                    <a:lnTo>
                      <a:pt x="62" y="147"/>
                    </a:lnTo>
                    <a:lnTo>
                      <a:pt x="71" y="135"/>
                    </a:lnTo>
                    <a:lnTo>
                      <a:pt x="71" y="135"/>
                    </a:lnTo>
                    <a:lnTo>
                      <a:pt x="71" y="124"/>
                    </a:lnTo>
                    <a:lnTo>
                      <a:pt x="80" y="113"/>
                    </a:lnTo>
                    <a:lnTo>
                      <a:pt x="71" y="113"/>
                    </a:lnTo>
                    <a:lnTo>
                      <a:pt x="71" y="101"/>
                    </a:lnTo>
                    <a:lnTo>
                      <a:pt x="71" y="90"/>
                    </a:lnTo>
                    <a:lnTo>
                      <a:pt x="62" y="79"/>
                    </a:lnTo>
                    <a:lnTo>
                      <a:pt x="54" y="56"/>
                    </a:lnTo>
                    <a:lnTo>
                      <a:pt x="54" y="45"/>
                    </a:lnTo>
                    <a:lnTo>
                      <a:pt x="45" y="34"/>
                    </a:lnTo>
                    <a:lnTo>
                      <a:pt x="36" y="22"/>
                    </a:lnTo>
                    <a:lnTo>
                      <a:pt x="36" y="0"/>
                    </a:lnTo>
                    <a:lnTo>
                      <a:pt x="36" y="22"/>
                    </a:lnTo>
                    <a:lnTo>
                      <a:pt x="27" y="34"/>
                    </a:lnTo>
                    <a:lnTo>
                      <a:pt x="27" y="45"/>
                    </a:lnTo>
                    <a:lnTo>
                      <a:pt x="18" y="56"/>
                    </a:lnTo>
                    <a:lnTo>
                      <a:pt x="9" y="79"/>
                    </a:lnTo>
                    <a:lnTo>
                      <a:pt x="0" y="90"/>
                    </a:lnTo>
                    <a:lnTo>
                      <a:pt x="0" y="101"/>
                    </a:lnTo>
                    <a:lnTo>
                      <a:pt x="0" y="113"/>
                    </a:lnTo>
                    <a:lnTo>
                      <a:pt x="0" y="113"/>
                    </a:lnTo>
                    <a:lnTo>
                      <a:pt x="0" y="124"/>
                    </a:lnTo>
                    <a:lnTo>
                      <a:pt x="0" y="135"/>
                    </a:lnTo>
                    <a:lnTo>
                      <a:pt x="0" y="135"/>
                    </a:lnTo>
                    <a:lnTo>
                      <a:pt x="9" y="147"/>
                    </a:lnTo>
                    <a:lnTo>
                      <a:pt x="18" y="147"/>
                    </a:lnTo>
                    <a:lnTo>
                      <a:pt x="18" y="158"/>
                    </a:lnTo>
                    <a:lnTo>
                      <a:pt x="27" y="158"/>
                    </a:lnTo>
                    <a:lnTo>
                      <a:pt x="36" y="158"/>
                    </a:lnTo>
                    <a:close/>
                  </a:path>
                </a:pathLst>
              </a:custGeom>
              <a:solidFill>
                <a:srgbClr val="0000FF"/>
              </a:solidFill>
              <a:ln w="9525">
                <a:noFill/>
                <a:round/>
                <a:headEnd/>
                <a:tailEnd/>
              </a:ln>
            </p:spPr>
            <p:txBody>
              <a:bodyPr/>
              <a:lstStyle/>
              <a:p>
                <a:endParaRPr lang="en-US"/>
              </a:p>
            </p:txBody>
          </p:sp>
          <p:sp>
            <p:nvSpPr>
              <p:cNvPr id="188517" name="Freeform 101"/>
              <p:cNvSpPr>
                <a:spLocks/>
              </p:cNvSpPr>
              <p:nvPr/>
            </p:nvSpPr>
            <p:spPr bwMode="auto">
              <a:xfrm>
                <a:off x="626" y="1990"/>
                <a:ext cx="107" cy="203"/>
              </a:xfrm>
              <a:custGeom>
                <a:avLst/>
                <a:gdLst/>
                <a:ahLst/>
                <a:cxnLst>
                  <a:cxn ang="0">
                    <a:pos x="54" y="203"/>
                  </a:cxn>
                  <a:cxn ang="0">
                    <a:pos x="63" y="203"/>
                  </a:cxn>
                  <a:cxn ang="0">
                    <a:pos x="72" y="203"/>
                  </a:cxn>
                  <a:cxn ang="0">
                    <a:pos x="80" y="192"/>
                  </a:cxn>
                  <a:cxn ang="0">
                    <a:pos x="89" y="192"/>
                  </a:cxn>
                  <a:cxn ang="0">
                    <a:pos x="98" y="181"/>
                  </a:cxn>
                  <a:cxn ang="0">
                    <a:pos x="98" y="169"/>
                  </a:cxn>
                  <a:cxn ang="0">
                    <a:pos x="107" y="158"/>
                  </a:cxn>
                  <a:cxn ang="0">
                    <a:pos x="107" y="147"/>
                  </a:cxn>
                  <a:cxn ang="0">
                    <a:pos x="107" y="135"/>
                  </a:cxn>
                  <a:cxn ang="0">
                    <a:pos x="98" y="124"/>
                  </a:cxn>
                  <a:cxn ang="0">
                    <a:pos x="98" y="113"/>
                  </a:cxn>
                  <a:cxn ang="0">
                    <a:pos x="98" y="113"/>
                  </a:cxn>
                  <a:cxn ang="0">
                    <a:pos x="89" y="90"/>
                  </a:cxn>
                  <a:cxn ang="0">
                    <a:pos x="80" y="68"/>
                  </a:cxn>
                  <a:cxn ang="0">
                    <a:pos x="72" y="56"/>
                  </a:cxn>
                  <a:cxn ang="0">
                    <a:pos x="63" y="34"/>
                  </a:cxn>
                  <a:cxn ang="0">
                    <a:pos x="54" y="22"/>
                  </a:cxn>
                  <a:cxn ang="0">
                    <a:pos x="54" y="22"/>
                  </a:cxn>
                  <a:cxn ang="0">
                    <a:pos x="54" y="11"/>
                  </a:cxn>
                  <a:cxn ang="0">
                    <a:pos x="54" y="0"/>
                  </a:cxn>
                  <a:cxn ang="0">
                    <a:pos x="54" y="11"/>
                  </a:cxn>
                  <a:cxn ang="0">
                    <a:pos x="45" y="22"/>
                  </a:cxn>
                  <a:cxn ang="0">
                    <a:pos x="45" y="22"/>
                  </a:cxn>
                  <a:cxn ang="0">
                    <a:pos x="45" y="34"/>
                  </a:cxn>
                  <a:cxn ang="0">
                    <a:pos x="36" y="56"/>
                  </a:cxn>
                  <a:cxn ang="0">
                    <a:pos x="27" y="68"/>
                  </a:cxn>
                  <a:cxn ang="0">
                    <a:pos x="18" y="90"/>
                  </a:cxn>
                  <a:cxn ang="0">
                    <a:pos x="9" y="113"/>
                  </a:cxn>
                  <a:cxn ang="0">
                    <a:pos x="0" y="113"/>
                  </a:cxn>
                  <a:cxn ang="0">
                    <a:pos x="0" y="124"/>
                  </a:cxn>
                  <a:cxn ang="0">
                    <a:pos x="0" y="135"/>
                  </a:cxn>
                  <a:cxn ang="0">
                    <a:pos x="0" y="147"/>
                  </a:cxn>
                  <a:cxn ang="0">
                    <a:pos x="0" y="158"/>
                  </a:cxn>
                  <a:cxn ang="0">
                    <a:pos x="0" y="169"/>
                  </a:cxn>
                  <a:cxn ang="0">
                    <a:pos x="9" y="181"/>
                  </a:cxn>
                  <a:cxn ang="0">
                    <a:pos x="18" y="192"/>
                  </a:cxn>
                  <a:cxn ang="0">
                    <a:pos x="18" y="192"/>
                  </a:cxn>
                  <a:cxn ang="0">
                    <a:pos x="27" y="203"/>
                  </a:cxn>
                  <a:cxn ang="0">
                    <a:pos x="45" y="203"/>
                  </a:cxn>
                  <a:cxn ang="0">
                    <a:pos x="54" y="203"/>
                  </a:cxn>
                </a:cxnLst>
                <a:rect l="0" t="0" r="r" b="b"/>
                <a:pathLst>
                  <a:path w="107" h="203">
                    <a:moveTo>
                      <a:pt x="54" y="203"/>
                    </a:moveTo>
                    <a:lnTo>
                      <a:pt x="63" y="203"/>
                    </a:lnTo>
                    <a:lnTo>
                      <a:pt x="72" y="203"/>
                    </a:lnTo>
                    <a:lnTo>
                      <a:pt x="80" y="192"/>
                    </a:lnTo>
                    <a:lnTo>
                      <a:pt x="89" y="192"/>
                    </a:lnTo>
                    <a:lnTo>
                      <a:pt x="98" y="181"/>
                    </a:lnTo>
                    <a:lnTo>
                      <a:pt x="98" y="169"/>
                    </a:lnTo>
                    <a:lnTo>
                      <a:pt x="107" y="158"/>
                    </a:lnTo>
                    <a:lnTo>
                      <a:pt x="107" y="147"/>
                    </a:lnTo>
                    <a:lnTo>
                      <a:pt x="107" y="135"/>
                    </a:lnTo>
                    <a:lnTo>
                      <a:pt x="98" y="124"/>
                    </a:lnTo>
                    <a:lnTo>
                      <a:pt x="98" y="113"/>
                    </a:lnTo>
                    <a:lnTo>
                      <a:pt x="98" y="113"/>
                    </a:lnTo>
                    <a:lnTo>
                      <a:pt x="89" y="90"/>
                    </a:lnTo>
                    <a:lnTo>
                      <a:pt x="80" y="68"/>
                    </a:lnTo>
                    <a:lnTo>
                      <a:pt x="72" y="56"/>
                    </a:lnTo>
                    <a:lnTo>
                      <a:pt x="63" y="34"/>
                    </a:lnTo>
                    <a:lnTo>
                      <a:pt x="54" y="22"/>
                    </a:lnTo>
                    <a:lnTo>
                      <a:pt x="54" y="22"/>
                    </a:lnTo>
                    <a:lnTo>
                      <a:pt x="54" y="11"/>
                    </a:lnTo>
                    <a:lnTo>
                      <a:pt x="54" y="0"/>
                    </a:lnTo>
                    <a:lnTo>
                      <a:pt x="54" y="11"/>
                    </a:lnTo>
                    <a:lnTo>
                      <a:pt x="45" y="22"/>
                    </a:lnTo>
                    <a:lnTo>
                      <a:pt x="45" y="22"/>
                    </a:lnTo>
                    <a:lnTo>
                      <a:pt x="45" y="34"/>
                    </a:lnTo>
                    <a:lnTo>
                      <a:pt x="36" y="56"/>
                    </a:lnTo>
                    <a:lnTo>
                      <a:pt x="27" y="68"/>
                    </a:lnTo>
                    <a:lnTo>
                      <a:pt x="18" y="90"/>
                    </a:lnTo>
                    <a:lnTo>
                      <a:pt x="9" y="113"/>
                    </a:lnTo>
                    <a:lnTo>
                      <a:pt x="0" y="113"/>
                    </a:lnTo>
                    <a:lnTo>
                      <a:pt x="0" y="124"/>
                    </a:lnTo>
                    <a:lnTo>
                      <a:pt x="0" y="135"/>
                    </a:lnTo>
                    <a:lnTo>
                      <a:pt x="0" y="147"/>
                    </a:lnTo>
                    <a:lnTo>
                      <a:pt x="0" y="158"/>
                    </a:lnTo>
                    <a:lnTo>
                      <a:pt x="0" y="169"/>
                    </a:lnTo>
                    <a:lnTo>
                      <a:pt x="9" y="181"/>
                    </a:lnTo>
                    <a:lnTo>
                      <a:pt x="18" y="192"/>
                    </a:lnTo>
                    <a:lnTo>
                      <a:pt x="18" y="192"/>
                    </a:lnTo>
                    <a:lnTo>
                      <a:pt x="27" y="203"/>
                    </a:lnTo>
                    <a:lnTo>
                      <a:pt x="45" y="203"/>
                    </a:lnTo>
                    <a:lnTo>
                      <a:pt x="54" y="203"/>
                    </a:lnTo>
                    <a:close/>
                  </a:path>
                </a:pathLst>
              </a:custGeom>
              <a:solidFill>
                <a:srgbClr val="0000FF"/>
              </a:solidFill>
              <a:ln w="9525">
                <a:noFill/>
                <a:round/>
                <a:headEnd/>
                <a:tailEnd/>
              </a:ln>
            </p:spPr>
            <p:txBody>
              <a:bodyPr/>
              <a:lstStyle/>
              <a:p>
                <a:endParaRPr lang="en-US"/>
              </a:p>
            </p:txBody>
          </p:sp>
          <p:sp>
            <p:nvSpPr>
              <p:cNvPr id="188518" name="Freeform 102"/>
              <p:cNvSpPr>
                <a:spLocks/>
              </p:cNvSpPr>
              <p:nvPr/>
            </p:nvSpPr>
            <p:spPr bwMode="auto">
              <a:xfrm>
                <a:off x="510" y="1956"/>
                <a:ext cx="71" cy="90"/>
              </a:xfrm>
              <a:custGeom>
                <a:avLst/>
                <a:gdLst/>
                <a:ahLst/>
                <a:cxnLst>
                  <a:cxn ang="0">
                    <a:pos x="63" y="11"/>
                  </a:cxn>
                  <a:cxn ang="0">
                    <a:pos x="63" y="22"/>
                  </a:cxn>
                  <a:cxn ang="0">
                    <a:pos x="63" y="22"/>
                  </a:cxn>
                  <a:cxn ang="0">
                    <a:pos x="54" y="34"/>
                  </a:cxn>
                  <a:cxn ang="0">
                    <a:pos x="54" y="34"/>
                  </a:cxn>
                  <a:cxn ang="0">
                    <a:pos x="54" y="45"/>
                  </a:cxn>
                  <a:cxn ang="0">
                    <a:pos x="45" y="45"/>
                  </a:cxn>
                  <a:cxn ang="0">
                    <a:pos x="45" y="56"/>
                  </a:cxn>
                  <a:cxn ang="0">
                    <a:pos x="36" y="56"/>
                  </a:cxn>
                  <a:cxn ang="0">
                    <a:pos x="36" y="68"/>
                  </a:cxn>
                  <a:cxn ang="0">
                    <a:pos x="27" y="68"/>
                  </a:cxn>
                  <a:cxn ang="0">
                    <a:pos x="27" y="68"/>
                  </a:cxn>
                  <a:cxn ang="0">
                    <a:pos x="18" y="68"/>
                  </a:cxn>
                  <a:cxn ang="0">
                    <a:pos x="9" y="79"/>
                  </a:cxn>
                  <a:cxn ang="0">
                    <a:pos x="9" y="79"/>
                  </a:cxn>
                  <a:cxn ang="0">
                    <a:pos x="0" y="79"/>
                  </a:cxn>
                  <a:cxn ang="0">
                    <a:pos x="0" y="90"/>
                  </a:cxn>
                  <a:cxn ang="0">
                    <a:pos x="9" y="90"/>
                  </a:cxn>
                  <a:cxn ang="0">
                    <a:pos x="9" y="90"/>
                  </a:cxn>
                  <a:cxn ang="0">
                    <a:pos x="18" y="90"/>
                  </a:cxn>
                  <a:cxn ang="0">
                    <a:pos x="27" y="79"/>
                  </a:cxn>
                  <a:cxn ang="0">
                    <a:pos x="36" y="79"/>
                  </a:cxn>
                  <a:cxn ang="0">
                    <a:pos x="36" y="79"/>
                  </a:cxn>
                  <a:cxn ang="0">
                    <a:pos x="45" y="68"/>
                  </a:cxn>
                  <a:cxn ang="0">
                    <a:pos x="54" y="68"/>
                  </a:cxn>
                  <a:cxn ang="0">
                    <a:pos x="54" y="56"/>
                  </a:cxn>
                  <a:cxn ang="0">
                    <a:pos x="63" y="56"/>
                  </a:cxn>
                  <a:cxn ang="0">
                    <a:pos x="63" y="45"/>
                  </a:cxn>
                  <a:cxn ang="0">
                    <a:pos x="71" y="45"/>
                  </a:cxn>
                  <a:cxn ang="0">
                    <a:pos x="71" y="34"/>
                  </a:cxn>
                  <a:cxn ang="0">
                    <a:pos x="71" y="22"/>
                  </a:cxn>
                  <a:cxn ang="0">
                    <a:pos x="71" y="11"/>
                  </a:cxn>
                  <a:cxn ang="0">
                    <a:pos x="71" y="11"/>
                  </a:cxn>
                  <a:cxn ang="0">
                    <a:pos x="71" y="11"/>
                  </a:cxn>
                  <a:cxn ang="0">
                    <a:pos x="71" y="0"/>
                  </a:cxn>
                  <a:cxn ang="0">
                    <a:pos x="71" y="0"/>
                  </a:cxn>
                  <a:cxn ang="0">
                    <a:pos x="71" y="0"/>
                  </a:cxn>
                  <a:cxn ang="0">
                    <a:pos x="71" y="0"/>
                  </a:cxn>
                  <a:cxn ang="0">
                    <a:pos x="71" y="0"/>
                  </a:cxn>
                  <a:cxn ang="0">
                    <a:pos x="71" y="0"/>
                  </a:cxn>
                  <a:cxn ang="0">
                    <a:pos x="71" y="0"/>
                  </a:cxn>
                  <a:cxn ang="0">
                    <a:pos x="63" y="0"/>
                  </a:cxn>
                  <a:cxn ang="0">
                    <a:pos x="63" y="0"/>
                  </a:cxn>
                  <a:cxn ang="0">
                    <a:pos x="63" y="0"/>
                  </a:cxn>
                  <a:cxn ang="0">
                    <a:pos x="63" y="0"/>
                  </a:cxn>
                  <a:cxn ang="0">
                    <a:pos x="63" y="0"/>
                  </a:cxn>
                  <a:cxn ang="0">
                    <a:pos x="63" y="0"/>
                  </a:cxn>
                  <a:cxn ang="0">
                    <a:pos x="63" y="11"/>
                  </a:cxn>
                  <a:cxn ang="0">
                    <a:pos x="63" y="11"/>
                  </a:cxn>
                </a:cxnLst>
                <a:rect l="0" t="0" r="r" b="b"/>
                <a:pathLst>
                  <a:path w="71" h="90">
                    <a:moveTo>
                      <a:pt x="63" y="11"/>
                    </a:moveTo>
                    <a:lnTo>
                      <a:pt x="63" y="11"/>
                    </a:lnTo>
                    <a:lnTo>
                      <a:pt x="63" y="11"/>
                    </a:lnTo>
                    <a:lnTo>
                      <a:pt x="63" y="22"/>
                    </a:lnTo>
                    <a:lnTo>
                      <a:pt x="63" y="22"/>
                    </a:lnTo>
                    <a:lnTo>
                      <a:pt x="63" y="22"/>
                    </a:lnTo>
                    <a:lnTo>
                      <a:pt x="54" y="34"/>
                    </a:lnTo>
                    <a:lnTo>
                      <a:pt x="54" y="34"/>
                    </a:lnTo>
                    <a:lnTo>
                      <a:pt x="54" y="34"/>
                    </a:lnTo>
                    <a:lnTo>
                      <a:pt x="54" y="34"/>
                    </a:lnTo>
                    <a:lnTo>
                      <a:pt x="54" y="45"/>
                    </a:lnTo>
                    <a:lnTo>
                      <a:pt x="54" y="45"/>
                    </a:lnTo>
                    <a:lnTo>
                      <a:pt x="54" y="45"/>
                    </a:lnTo>
                    <a:lnTo>
                      <a:pt x="45" y="45"/>
                    </a:lnTo>
                    <a:lnTo>
                      <a:pt x="45" y="56"/>
                    </a:lnTo>
                    <a:lnTo>
                      <a:pt x="45" y="56"/>
                    </a:lnTo>
                    <a:lnTo>
                      <a:pt x="45" y="56"/>
                    </a:lnTo>
                    <a:lnTo>
                      <a:pt x="36" y="56"/>
                    </a:lnTo>
                    <a:lnTo>
                      <a:pt x="36" y="56"/>
                    </a:lnTo>
                    <a:lnTo>
                      <a:pt x="36" y="68"/>
                    </a:lnTo>
                    <a:lnTo>
                      <a:pt x="36" y="68"/>
                    </a:lnTo>
                    <a:lnTo>
                      <a:pt x="27" y="68"/>
                    </a:lnTo>
                    <a:lnTo>
                      <a:pt x="27" y="68"/>
                    </a:lnTo>
                    <a:lnTo>
                      <a:pt x="27" y="68"/>
                    </a:lnTo>
                    <a:lnTo>
                      <a:pt x="18" y="68"/>
                    </a:lnTo>
                    <a:lnTo>
                      <a:pt x="18" y="68"/>
                    </a:lnTo>
                    <a:lnTo>
                      <a:pt x="18" y="68"/>
                    </a:lnTo>
                    <a:lnTo>
                      <a:pt x="9" y="79"/>
                    </a:lnTo>
                    <a:lnTo>
                      <a:pt x="9" y="79"/>
                    </a:lnTo>
                    <a:lnTo>
                      <a:pt x="9" y="79"/>
                    </a:lnTo>
                    <a:lnTo>
                      <a:pt x="0" y="79"/>
                    </a:lnTo>
                    <a:lnTo>
                      <a:pt x="0" y="79"/>
                    </a:lnTo>
                    <a:lnTo>
                      <a:pt x="0" y="79"/>
                    </a:lnTo>
                    <a:lnTo>
                      <a:pt x="0" y="90"/>
                    </a:lnTo>
                    <a:lnTo>
                      <a:pt x="0" y="90"/>
                    </a:lnTo>
                    <a:lnTo>
                      <a:pt x="9" y="90"/>
                    </a:lnTo>
                    <a:lnTo>
                      <a:pt x="9" y="90"/>
                    </a:lnTo>
                    <a:lnTo>
                      <a:pt x="9" y="90"/>
                    </a:lnTo>
                    <a:lnTo>
                      <a:pt x="18" y="90"/>
                    </a:lnTo>
                    <a:lnTo>
                      <a:pt x="18" y="90"/>
                    </a:lnTo>
                    <a:lnTo>
                      <a:pt x="27" y="90"/>
                    </a:lnTo>
                    <a:lnTo>
                      <a:pt x="27" y="79"/>
                    </a:lnTo>
                    <a:lnTo>
                      <a:pt x="27" y="79"/>
                    </a:lnTo>
                    <a:lnTo>
                      <a:pt x="36" y="79"/>
                    </a:lnTo>
                    <a:lnTo>
                      <a:pt x="36" y="79"/>
                    </a:lnTo>
                    <a:lnTo>
                      <a:pt x="36" y="79"/>
                    </a:lnTo>
                    <a:lnTo>
                      <a:pt x="45" y="79"/>
                    </a:lnTo>
                    <a:lnTo>
                      <a:pt x="45" y="68"/>
                    </a:lnTo>
                    <a:lnTo>
                      <a:pt x="45" y="68"/>
                    </a:lnTo>
                    <a:lnTo>
                      <a:pt x="54" y="68"/>
                    </a:lnTo>
                    <a:lnTo>
                      <a:pt x="54" y="68"/>
                    </a:lnTo>
                    <a:lnTo>
                      <a:pt x="54" y="56"/>
                    </a:lnTo>
                    <a:lnTo>
                      <a:pt x="63" y="56"/>
                    </a:lnTo>
                    <a:lnTo>
                      <a:pt x="63" y="56"/>
                    </a:lnTo>
                    <a:lnTo>
                      <a:pt x="63" y="56"/>
                    </a:lnTo>
                    <a:lnTo>
                      <a:pt x="63" y="45"/>
                    </a:lnTo>
                    <a:lnTo>
                      <a:pt x="63" y="45"/>
                    </a:lnTo>
                    <a:lnTo>
                      <a:pt x="71" y="45"/>
                    </a:lnTo>
                    <a:lnTo>
                      <a:pt x="71" y="34"/>
                    </a:lnTo>
                    <a:lnTo>
                      <a:pt x="71" y="34"/>
                    </a:lnTo>
                    <a:lnTo>
                      <a:pt x="71" y="34"/>
                    </a:lnTo>
                    <a:lnTo>
                      <a:pt x="71" y="22"/>
                    </a:lnTo>
                    <a:lnTo>
                      <a:pt x="71" y="22"/>
                    </a:lnTo>
                    <a:lnTo>
                      <a:pt x="71" y="11"/>
                    </a:lnTo>
                    <a:lnTo>
                      <a:pt x="71" y="11"/>
                    </a:lnTo>
                    <a:lnTo>
                      <a:pt x="71" y="11"/>
                    </a:lnTo>
                    <a:lnTo>
                      <a:pt x="71" y="11"/>
                    </a:lnTo>
                    <a:lnTo>
                      <a:pt x="71" y="11"/>
                    </a:lnTo>
                    <a:lnTo>
                      <a:pt x="71" y="0"/>
                    </a:lnTo>
                    <a:lnTo>
                      <a:pt x="71" y="0"/>
                    </a:lnTo>
                    <a:lnTo>
                      <a:pt x="71" y="0"/>
                    </a:lnTo>
                    <a:lnTo>
                      <a:pt x="71" y="0"/>
                    </a:lnTo>
                    <a:lnTo>
                      <a:pt x="71" y="0"/>
                    </a:lnTo>
                    <a:lnTo>
                      <a:pt x="71" y="0"/>
                    </a:lnTo>
                    <a:lnTo>
                      <a:pt x="71" y="0"/>
                    </a:lnTo>
                    <a:lnTo>
                      <a:pt x="71" y="0"/>
                    </a:lnTo>
                    <a:lnTo>
                      <a:pt x="71" y="0"/>
                    </a:lnTo>
                    <a:lnTo>
                      <a:pt x="71" y="0"/>
                    </a:lnTo>
                    <a:lnTo>
                      <a:pt x="71" y="0"/>
                    </a:lnTo>
                    <a:lnTo>
                      <a:pt x="71" y="0"/>
                    </a:lnTo>
                    <a:lnTo>
                      <a:pt x="71" y="0"/>
                    </a:lnTo>
                    <a:lnTo>
                      <a:pt x="71" y="0"/>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3" y="11"/>
                    </a:lnTo>
                    <a:lnTo>
                      <a:pt x="63" y="11"/>
                    </a:lnTo>
                    <a:lnTo>
                      <a:pt x="63" y="11"/>
                    </a:lnTo>
                    <a:close/>
                  </a:path>
                </a:pathLst>
              </a:custGeom>
              <a:solidFill>
                <a:srgbClr val="000000"/>
              </a:solidFill>
              <a:ln w="9525">
                <a:noFill/>
                <a:round/>
                <a:headEnd/>
                <a:tailEnd/>
              </a:ln>
            </p:spPr>
            <p:txBody>
              <a:bodyPr/>
              <a:lstStyle/>
              <a:p>
                <a:endParaRPr lang="en-US"/>
              </a:p>
            </p:txBody>
          </p:sp>
          <p:sp>
            <p:nvSpPr>
              <p:cNvPr id="188519" name="Freeform 103"/>
              <p:cNvSpPr>
                <a:spLocks/>
              </p:cNvSpPr>
              <p:nvPr/>
            </p:nvSpPr>
            <p:spPr bwMode="auto">
              <a:xfrm>
                <a:off x="501" y="1752"/>
                <a:ext cx="80" cy="215"/>
              </a:xfrm>
              <a:custGeom>
                <a:avLst/>
                <a:gdLst/>
                <a:ahLst/>
                <a:cxnLst>
                  <a:cxn ang="0">
                    <a:pos x="0" y="11"/>
                  </a:cxn>
                  <a:cxn ang="0">
                    <a:pos x="0" y="23"/>
                  </a:cxn>
                  <a:cxn ang="0">
                    <a:pos x="9" y="34"/>
                  </a:cxn>
                  <a:cxn ang="0">
                    <a:pos x="9" y="57"/>
                  </a:cxn>
                  <a:cxn ang="0">
                    <a:pos x="18" y="68"/>
                  </a:cxn>
                  <a:cxn ang="0">
                    <a:pos x="18" y="79"/>
                  </a:cxn>
                  <a:cxn ang="0">
                    <a:pos x="27" y="90"/>
                  </a:cxn>
                  <a:cxn ang="0">
                    <a:pos x="36" y="102"/>
                  </a:cxn>
                  <a:cxn ang="0">
                    <a:pos x="36" y="113"/>
                  </a:cxn>
                  <a:cxn ang="0">
                    <a:pos x="45" y="124"/>
                  </a:cxn>
                  <a:cxn ang="0">
                    <a:pos x="54" y="136"/>
                  </a:cxn>
                  <a:cxn ang="0">
                    <a:pos x="54" y="147"/>
                  </a:cxn>
                  <a:cxn ang="0">
                    <a:pos x="63" y="158"/>
                  </a:cxn>
                  <a:cxn ang="0">
                    <a:pos x="63" y="170"/>
                  </a:cxn>
                  <a:cxn ang="0">
                    <a:pos x="72" y="181"/>
                  </a:cxn>
                  <a:cxn ang="0">
                    <a:pos x="72" y="204"/>
                  </a:cxn>
                  <a:cxn ang="0">
                    <a:pos x="72" y="215"/>
                  </a:cxn>
                  <a:cxn ang="0">
                    <a:pos x="80" y="204"/>
                  </a:cxn>
                  <a:cxn ang="0">
                    <a:pos x="80" y="192"/>
                  </a:cxn>
                  <a:cxn ang="0">
                    <a:pos x="80" y="181"/>
                  </a:cxn>
                  <a:cxn ang="0">
                    <a:pos x="72" y="158"/>
                  </a:cxn>
                  <a:cxn ang="0">
                    <a:pos x="72" y="147"/>
                  </a:cxn>
                  <a:cxn ang="0">
                    <a:pos x="63" y="136"/>
                  </a:cxn>
                  <a:cxn ang="0">
                    <a:pos x="63" y="124"/>
                  </a:cxn>
                  <a:cxn ang="0">
                    <a:pos x="54" y="113"/>
                  </a:cxn>
                  <a:cxn ang="0">
                    <a:pos x="45" y="102"/>
                  </a:cxn>
                  <a:cxn ang="0">
                    <a:pos x="36" y="90"/>
                  </a:cxn>
                  <a:cxn ang="0">
                    <a:pos x="36" y="79"/>
                  </a:cxn>
                  <a:cxn ang="0">
                    <a:pos x="27" y="68"/>
                  </a:cxn>
                  <a:cxn ang="0">
                    <a:pos x="27" y="57"/>
                  </a:cxn>
                  <a:cxn ang="0">
                    <a:pos x="18" y="45"/>
                  </a:cxn>
                  <a:cxn ang="0">
                    <a:pos x="18" y="34"/>
                  </a:cxn>
                  <a:cxn ang="0">
                    <a:pos x="9" y="11"/>
                  </a:cxn>
                  <a:cxn ang="0">
                    <a:pos x="0" y="11"/>
                  </a:cxn>
                  <a:cxn ang="0">
                    <a:pos x="9" y="11"/>
                  </a:cxn>
                  <a:cxn ang="0">
                    <a:pos x="9" y="11"/>
                  </a:cxn>
                  <a:cxn ang="0">
                    <a:pos x="9" y="0"/>
                  </a:cxn>
                  <a:cxn ang="0">
                    <a:pos x="9" y="0"/>
                  </a:cxn>
                  <a:cxn ang="0">
                    <a:pos x="9" y="0"/>
                  </a:cxn>
                  <a:cxn ang="0">
                    <a:pos x="9" y="0"/>
                  </a:cxn>
                  <a:cxn ang="0">
                    <a:pos x="9" y="0"/>
                  </a:cxn>
                  <a:cxn ang="0">
                    <a:pos x="9" y="0"/>
                  </a:cxn>
                  <a:cxn ang="0">
                    <a:pos x="9" y="0"/>
                  </a:cxn>
                  <a:cxn ang="0">
                    <a:pos x="0" y="0"/>
                  </a:cxn>
                  <a:cxn ang="0">
                    <a:pos x="0" y="0"/>
                  </a:cxn>
                  <a:cxn ang="0">
                    <a:pos x="0" y="0"/>
                  </a:cxn>
                  <a:cxn ang="0">
                    <a:pos x="0" y="0"/>
                  </a:cxn>
                  <a:cxn ang="0">
                    <a:pos x="0" y="0"/>
                  </a:cxn>
                  <a:cxn ang="0">
                    <a:pos x="0" y="11"/>
                  </a:cxn>
                  <a:cxn ang="0">
                    <a:pos x="0" y="11"/>
                  </a:cxn>
                  <a:cxn ang="0">
                    <a:pos x="9" y="11"/>
                  </a:cxn>
                </a:cxnLst>
                <a:rect l="0" t="0" r="r" b="b"/>
                <a:pathLst>
                  <a:path w="80" h="215">
                    <a:moveTo>
                      <a:pt x="9" y="11"/>
                    </a:moveTo>
                    <a:lnTo>
                      <a:pt x="0" y="11"/>
                    </a:lnTo>
                    <a:lnTo>
                      <a:pt x="0" y="11"/>
                    </a:lnTo>
                    <a:lnTo>
                      <a:pt x="0" y="23"/>
                    </a:lnTo>
                    <a:lnTo>
                      <a:pt x="0" y="34"/>
                    </a:lnTo>
                    <a:lnTo>
                      <a:pt x="9" y="34"/>
                    </a:lnTo>
                    <a:lnTo>
                      <a:pt x="9" y="45"/>
                    </a:lnTo>
                    <a:lnTo>
                      <a:pt x="9" y="57"/>
                    </a:lnTo>
                    <a:lnTo>
                      <a:pt x="9" y="57"/>
                    </a:lnTo>
                    <a:lnTo>
                      <a:pt x="18" y="68"/>
                    </a:lnTo>
                    <a:lnTo>
                      <a:pt x="18" y="68"/>
                    </a:lnTo>
                    <a:lnTo>
                      <a:pt x="18" y="79"/>
                    </a:lnTo>
                    <a:lnTo>
                      <a:pt x="18" y="90"/>
                    </a:lnTo>
                    <a:lnTo>
                      <a:pt x="27" y="90"/>
                    </a:lnTo>
                    <a:lnTo>
                      <a:pt x="27" y="102"/>
                    </a:lnTo>
                    <a:lnTo>
                      <a:pt x="36" y="102"/>
                    </a:lnTo>
                    <a:lnTo>
                      <a:pt x="36" y="113"/>
                    </a:lnTo>
                    <a:lnTo>
                      <a:pt x="36" y="113"/>
                    </a:lnTo>
                    <a:lnTo>
                      <a:pt x="45" y="124"/>
                    </a:lnTo>
                    <a:lnTo>
                      <a:pt x="45" y="124"/>
                    </a:lnTo>
                    <a:lnTo>
                      <a:pt x="45" y="136"/>
                    </a:lnTo>
                    <a:lnTo>
                      <a:pt x="54" y="136"/>
                    </a:lnTo>
                    <a:lnTo>
                      <a:pt x="54" y="147"/>
                    </a:lnTo>
                    <a:lnTo>
                      <a:pt x="54" y="147"/>
                    </a:lnTo>
                    <a:lnTo>
                      <a:pt x="54" y="158"/>
                    </a:lnTo>
                    <a:lnTo>
                      <a:pt x="63" y="158"/>
                    </a:lnTo>
                    <a:lnTo>
                      <a:pt x="63" y="170"/>
                    </a:lnTo>
                    <a:lnTo>
                      <a:pt x="63" y="170"/>
                    </a:lnTo>
                    <a:lnTo>
                      <a:pt x="63" y="181"/>
                    </a:lnTo>
                    <a:lnTo>
                      <a:pt x="72" y="181"/>
                    </a:lnTo>
                    <a:lnTo>
                      <a:pt x="72" y="192"/>
                    </a:lnTo>
                    <a:lnTo>
                      <a:pt x="72" y="204"/>
                    </a:lnTo>
                    <a:lnTo>
                      <a:pt x="72" y="204"/>
                    </a:lnTo>
                    <a:lnTo>
                      <a:pt x="72" y="215"/>
                    </a:lnTo>
                    <a:lnTo>
                      <a:pt x="80" y="215"/>
                    </a:lnTo>
                    <a:lnTo>
                      <a:pt x="80" y="204"/>
                    </a:lnTo>
                    <a:lnTo>
                      <a:pt x="80" y="192"/>
                    </a:lnTo>
                    <a:lnTo>
                      <a:pt x="80" y="192"/>
                    </a:lnTo>
                    <a:lnTo>
                      <a:pt x="80" y="181"/>
                    </a:lnTo>
                    <a:lnTo>
                      <a:pt x="80" y="181"/>
                    </a:lnTo>
                    <a:lnTo>
                      <a:pt x="80" y="170"/>
                    </a:lnTo>
                    <a:lnTo>
                      <a:pt x="72" y="158"/>
                    </a:lnTo>
                    <a:lnTo>
                      <a:pt x="72" y="158"/>
                    </a:lnTo>
                    <a:lnTo>
                      <a:pt x="72" y="147"/>
                    </a:lnTo>
                    <a:lnTo>
                      <a:pt x="63" y="147"/>
                    </a:lnTo>
                    <a:lnTo>
                      <a:pt x="63" y="136"/>
                    </a:lnTo>
                    <a:lnTo>
                      <a:pt x="63" y="136"/>
                    </a:lnTo>
                    <a:lnTo>
                      <a:pt x="63" y="124"/>
                    </a:lnTo>
                    <a:lnTo>
                      <a:pt x="54" y="124"/>
                    </a:lnTo>
                    <a:lnTo>
                      <a:pt x="54" y="113"/>
                    </a:lnTo>
                    <a:lnTo>
                      <a:pt x="45" y="113"/>
                    </a:lnTo>
                    <a:lnTo>
                      <a:pt x="45" y="102"/>
                    </a:lnTo>
                    <a:lnTo>
                      <a:pt x="45" y="102"/>
                    </a:lnTo>
                    <a:lnTo>
                      <a:pt x="36" y="90"/>
                    </a:lnTo>
                    <a:lnTo>
                      <a:pt x="36" y="79"/>
                    </a:lnTo>
                    <a:lnTo>
                      <a:pt x="36" y="79"/>
                    </a:lnTo>
                    <a:lnTo>
                      <a:pt x="27" y="68"/>
                    </a:lnTo>
                    <a:lnTo>
                      <a:pt x="27" y="68"/>
                    </a:lnTo>
                    <a:lnTo>
                      <a:pt x="27" y="57"/>
                    </a:lnTo>
                    <a:lnTo>
                      <a:pt x="27" y="57"/>
                    </a:lnTo>
                    <a:lnTo>
                      <a:pt x="18" y="45"/>
                    </a:lnTo>
                    <a:lnTo>
                      <a:pt x="18" y="45"/>
                    </a:lnTo>
                    <a:lnTo>
                      <a:pt x="18" y="34"/>
                    </a:lnTo>
                    <a:lnTo>
                      <a:pt x="18" y="34"/>
                    </a:lnTo>
                    <a:lnTo>
                      <a:pt x="18" y="23"/>
                    </a:lnTo>
                    <a:lnTo>
                      <a:pt x="9" y="11"/>
                    </a:lnTo>
                    <a:lnTo>
                      <a:pt x="9" y="11"/>
                    </a:lnTo>
                    <a:lnTo>
                      <a:pt x="0" y="11"/>
                    </a:lnTo>
                    <a:lnTo>
                      <a:pt x="9" y="11"/>
                    </a:lnTo>
                    <a:lnTo>
                      <a:pt x="9" y="11"/>
                    </a:lnTo>
                    <a:lnTo>
                      <a:pt x="9" y="11"/>
                    </a:lnTo>
                    <a:lnTo>
                      <a:pt x="9" y="11"/>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0" y="0"/>
                    </a:lnTo>
                    <a:lnTo>
                      <a:pt x="0" y="0"/>
                    </a:lnTo>
                    <a:lnTo>
                      <a:pt x="0" y="0"/>
                    </a:lnTo>
                    <a:lnTo>
                      <a:pt x="0" y="0"/>
                    </a:lnTo>
                    <a:lnTo>
                      <a:pt x="0" y="0"/>
                    </a:lnTo>
                    <a:lnTo>
                      <a:pt x="0" y="0"/>
                    </a:lnTo>
                    <a:lnTo>
                      <a:pt x="0" y="0"/>
                    </a:lnTo>
                    <a:lnTo>
                      <a:pt x="0" y="0"/>
                    </a:lnTo>
                    <a:lnTo>
                      <a:pt x="0" y="0"/>
                    </a:lnTo>
                    <a:lnTo>
                      <a:pt x="0" y="11"/>
                    </a:lnTo>
                    <a:lnTo>
                      <a:pt x="0" y="11"/>
                    </a:lnTo>
                    <a:lnTo>
                      <a:pt x="0" y="11"/>
                    </a:lnTo>
                    <a:lnTo>
                      <a:pt x="0" y="11"/>
                    </a:lnTo>
                    <a:lnTo>
                      <a:pt x="0" y="11"/>
                    </a:lnTo>
                    <a:lnTo>
                      <a:pt x="9" y="11"/>
                    </a:lnTo>
                    <a:close/>
                  </a:path>
                </a:pathLst>
              </a:custGeom>
              <a:solidFill>
                <a:srgbClr val="000000"/>
              </a:solidFill>
              <a:ln w="9525">
                <a:noFill/>
                <a:round/>
                <a:headEnd/>
                <a:tailEnd/>
              </a:ln>
            </p:spPr>
            <p:txBody>
              <a:bodyPr/>
              <a:lstStyle/>
              <a:p>
                <a:endParaRPr lang="en-US"/>
              </a:p>
            </p:txBody>
          </p:sp>
          <p:sp>
            <p:nvSpPr>
              <p:cNvPr id="188520" name="Freeform 104"/>
              <p:cNvSpPr>
                <a:spLocks/>
              </p:cNvSpPr>
              <p:nvPr/>
            </p:nvSpPr>
            <p:spPr bwMode="auto">
              <a:xfrm>
                <a:off x="430" y="1763"/>
                <a:ext cx="80" cy="204"/>
              </a:xfrm>
              <a:custGeom>
                <a:avLst/>
                <a:gdLst/>
                <a:ahLst/>
                <a:cxnLst>
                  <a:cxn ang="0">
                    <a:pos x="18" y="193"/>
                  </a:cxn>
                  <a:cxn ang="0">
                    <a:pos x="18" y="181"/>
                  </a:cxn>
                  <a:cxn ang="0">
                    <a:pos x="18" y="170"/>
                  </a:cxn>
                  <a:cxn ang="0">
                    <a:pos x="18" y="159"/>
                  </a:cxn>
                  <a:cxn ang="0">
                    <a:pos x="26" y="147"/>
                  </a:cxn>
                  <a:cxn ang="0">
                    <a:pos x="26" y="136"/>
                  </a:cxn>
                  <a:cxn ang="0">
                    <a:pos x="35" y="125"/>
                  </a:cxn>
                  <a:cxn ang="0">
                    <a:pos x="44" y="113"/>
                  </a:cxn>
                  <a:cxn ang="0">
                    <a:pos x="44" y="102"/>
                  </a:cxn>
                  <a:cxn ang="0">
                    <a:pos x="53" y="91"/>
                  </a:cxn>
                  <a:cxn ang="0">
                    <a:pos x="62" y="79"/>
                  </a:cxn>
                  <a:cxn ang="0">
                    <a:pos x="71" y="57"/>
                  </a:cxn>
                  <a:cxn ang="0">
                    <a:pos x="71" y="46"/>
                  </a:cxn>
                  <a:cxn ang="0">
                    <a:pos x="80" y="34"/>
                  </a:cxn>
                  <a:cxn ang="0">
                    <a:pos x="80" y="23"/>
                  </a:cxn>
                  <a:cxn ang="0">
                    <a:pos x="80" y="0"/>
                  </a:cxn>
                  <a:cxn ang="0">
                    <a:pos x="71" y="0"/>
                  </a:cxn>
                  <a:cxn ang="0">
                    <a:pos x="71" y="12"/>
                  </a:cxn>
                  <a:cxn ang="0">
                    <a:pos x="62" y="23"/>
                  </a:cxn>
                  <a:cxn ang="0">
                    <a:pos x="62" y="34"/>
                  </a:cxn>
                  <a:cxn ang="0">
                    <a:pos x="62" y="46"/>
                  </a:cxn>
                  <a:cxn ang="0">
                    <a:pos x="53" y="57"/>
                  </a:cxn>
                  <a:cxn ang="0">
                    <a:pos x="44" y="68"/>
                  </a:cxn>
                  <a:cxn ang="0">
                    <a:pos x="44" y="91"/>
                  </a:cxn>
                  <a:cxn ang="0">
                    <a:pos x="35" y="102"/>
                  </a:cxn>
                  <a:cxn ang="0">
                    <a:pos x="26" y="113"/>
                  </a:cxn>
                  <a:cxn ang="0">
                    <a:pos x="18" y="125"/>
                  </a:cxn>
                  <a:cxn ang="0">
                    <a:pos x="18" y="136"/>
                  </a:cxn>
                  <a:cxn ang="0">
                    <a:pos x="9" y="147"/>
                  </a:cxn>
                  <a:cxn ang="0">
                    <a:pos x="9" y="159"/>
                  </a:cxn>
                  <a:cxn ang="0">
                    <a:pos x="0" y="170"/>
                  </a:cxn>
                  <a:cxn ang="0">
                    <a:pos x="0" y="181"/>
                  </a:cxn>
                  <a:cxn ang="0">
                    <a:pos x="0" y="204"/>
                  </a:cxn>
                  <a:cxn ang="0">
                    <a:pos x="0" y="204"/>
                  </a:cxn>
                  <a:cxn ang="0">
                    <a:pos x="0" y="204"/>
                  </a:cxn>
                  <a:cxn ang="0">
                    <a:pos x="0" y="204"/>
                  </a:cxn>
                  <a:cxn ang="0">
                    <a:pos x="0" y="204"/>
                  </a:cxn>
                  <a:cxn ang="0">
                    <a:pos x="0" y="204"/>
                  </a:cxn>
                  <a:cxn ang="0">
                    <a:pos x="9" y="204"/>
                  </a:cxn>
                  <a:cxn ang="0">
                    <a:pos x="9" y="204"/>
                  </a:cxn>
                  <a:cxn ang="0">
                    <a:pos x="9" y="204"/>
                  </a:cxn>
                  <a:cxn ang="0">
                    <a:pos x="9" y="204"/>
                  </a:cxn>
                  <a:cxn ang="0">
                    <a:pos x="9" y="204"/>
                  </a:cxn>
                  <a:cxn ang="0">
                    <a:pos x="9" y="204"/>
                  </a:cxn>
                  <a:cxn ang="0">
                    <a:pos x="9" y="204"/>
                  </a:cxn>
                  <a:cxn ang="0">
                    <a:pos x="9" y="204"/>
                  </a:cxn>
                  <a:cxn ang="0">
                    <a:pos x="9" y="204"/>
                  </a:cxn>
                  <a:cxn ang="0">
                    <a:pos x="18" y="204"/>
                  </a:cxn>
                  <a:cxn ang="0">
                    <a:pos x="18" y="204"/>
                  </a:cxn>
                </a:cxnLst>
                <a:rect l="0" t="0" r="r" b="b"/>
                <a:pathLst>
                  <a:path w="80" h="204">
                    <a:moveTo>
                      <a:pt x="18" y="204"/>
                    </a:moveTo>
                    <a:lnTo>
                      <a:pt x="18" y="193"/>
                    </a:lnTo>
                    <a:lnTo>
                      <a:pt x="18" y="193"/>
                    </a:lnTo>
                    <a:lnTo>
                      <a:pt x="18" y="181"/>
                    </a:lnTo>
                    <a:lnTo>
                      <a:pt x="18" y="170"/>
                    </a:lnTo>
                    <a:lnTo>
                      <a:pt x="18" y="170"/>
                    </a:lnTo>
                    <a:lnTo>
                      <a:pt x="18" y="159"/>
                    </a:lnTo>
                    <a:lnTo>
                      <a:pt x="18" y="159"/>
                    </a:lnTo>
                    <a:lnTo>
                      <a:pt x="26" y="147"/>
                    </a:lnTo>
                    <a:lnTo>
                      <a:pt x="26" y="147"/>
                    </a:lnTo>
                    <a:lnTo>
                      <a:pt x="26" y="136"/>
                    </a:lnTo>
                    <a:lnTo>
                      <a:pt x="26" y="136"/>
                    </a:lnTo>
                    <a:lnTo>
                      <a:pt x="35" y="125"/>
                    </a:lnTo>
                    <a:lnTo>
                      <a:pt x="35" y="125"/>
                    </a:lnTo>
                    <a:lnTo>
                      <a:pt x="35" y="113"/>
                    </a:lnTo>
                    <a:lnTo>
                      <a:pt x="44" y="113"/>
                    </a:lnTo>
                    <a:lnTo>
                      <a:pt x="44" y="102"/>
                    </a:lnTo>
                    <a:lnTo>
                      <a:pt x="44" y="102"/>
                    </a:lnTo>
                    <a:lnTo>
                      <a:pt x="53" y="91"/>
                    </a:lnTo>
                    <a:lnTo>
                      <a:pt x="53" y="91"/>
                    </a:lnTo>
                    <a:lnTo>
                      <a:pt x="62" y="79"/>
                    </a:lnTo>
                    <a:lnTo>
                      <a:pt x="62" y="79"/>
                    </a:lnTo>
                    <a:lnTo>
                      <a:pt x="62" y="68"/>
                    </a:lnTo>
                    <a:lnTo>
                      <a:pt x="71" y="57"/>
                    </a:lnTo>
                    <a:lnTo>
                      <a:pt x="71" y="57"/>
                    </a:lnTo>
                    <a:lnTo>
                      <a:pt x="71" y="46"/>
                    </a:lnTo>
                    <a:lnTo>
                      <a:pt x="71" y="46"/>
                    </a:lnTo>
                    <a:lnTo>
                      <a:pt x="80" y="34"/>
                    </a:lnTo>
                    <a:lnTo>
                      <a:pt x="80" y="23"/>
                    </a:lnTo>
                    <a:lnTo>
                      <a:pt x="80" y="23"/>
                    </a:lnTo>
                    <a:lnTo>
                      <a:pt x="80" y="12"/>
                    </a:lnTo>
                    <a:lnTo>
                      <a:pt x="80" y="0"/>
                    </a:lnTo>
                    <a:lnTo>
                      <a:pt x="80" y="0"/>
                    </a:lnTo>
                    <a:lnTo>
                      <a:pt x="71" y="0"/>
                    </a:lnTo>
                    <a:lnTo>
                      <a:pt x="71" y="0"/>
                    </a:lnTo>
                    <a:lnTo>
                      <a:pt x="71" y="12"/>
                    </a:lnTo>
                    <a:lnTo>
                      <a:pt x="71" y="23"/>
                    </a:lnTo>
                    <a:lnTo>
                      <a:pt x="62" y="23"/>
                    </a:lnTo>
                    <a:lnTo>
                      <a:pt x="62" y="34"/>
                    </a:lnTo>
                    <a:lnTo>
                      <a:pt x="62" y="34"/>
                    </a:lnTo>
                    <a:lnTo>
                      <a:pt x="62" y="46"/>
                    </a:lnTo>
                    <a:lnTo>
                      <a:pt x="62" y="46"/>
                    </a:lnTo>
                    <a:lnTo>
                      <a:pt x="53" y="57"/>
                    </a:lnTo>
                    <a:lnTo>
                      <a:pt x="53" y="57"/>
                    </a:lnTo>
                    <a:lnTo>
                      <a:pt x="53" y="68"/>
                    </a:lnTo>
                    <a:lnTo>
                      <a:pt x="44" y="68"/>
                    </a:lnTo>
                    <a:lnTo>
                      <a:pt x="44" y="79"/>
                    </a:lnTo>
                    <a:lnTo>
                      <a:pt x="44" y="91"/>
                    </a:lnTo>
                    <a:lnTo>
                      <a:pt x="35" y="91"/>
                    </a:lnTo>
                    <a:lnTo>
                      <a:pt x="35" y="102"/>
                    </a:lnTo>
                    <a:lnTo>
                      <a:pt x="35" y="102"/>
                    </a:lnTo>
                    <a:lnTo>
                      <a:pt x="26" y="113"/>
                    </a:lnTo>
                    <a:lnTo>
                      <a:pt x="26" y="113"/>
                    </a:lnTo>
                    <a:lnTo>
                      <a:pt x="18" y="125"/>
                    </a:lnTo>
                    <a:lnTo>
                      <a:pt x="18" y="125"/>
                    </a:lnTo>
                    <a:lnTo>
                      <a:pt x="18" y="136"/>
                    </a:lnTo>
                    <a:lnTo>
                      <a:pt x="18" y="136"/>
                    </a:lnTo>
                    <a:lnTo>
                      <a:pt x="9" y="147"/>
                    </a:lnTo>
                    <a:lnTo>
                      <a:pt x="9" y="147"/>
                    </a:lnTo>
                    <a:lnTo>
                      <a:pt x="9" y="159"/>
                    </a:lnTo>
                    <a:lnTo>
                      <a:pt x="9" y="170"/>
                    </a:lnTo>
                    <a:lnTo>
                      <a:pt x="0" y="170"/>
                    </a:lnTo>
                    <a:lnTo>
                      <a:pt x="0" y="181"/>
                    </a:lnTo>
                    <a:lnTo>
                      <a:pt x="0" y="181"/>
                    </a:lnTo>
                    <a:lnTo>
                      <a:pt x="0" y="193"/>
                    </a:lnTo>
                    <a:lnTo>
                      <a:pt x="0" y="204"/>
                    </a:lnTo>
                    <a:lnTo>
                      <a:pt x="0" y="204"/>
                    </a:lnTo>
                    <a:lnTo>
                      <a:pt x="0" y="204"/>
                    </a:lnTo>
                    <a:lnTo>
                      <a:pt x="0" y="204"/>
                    </a:lnTo>
                    <a:lnTo>
                      <a:pt x="0" y="204"/>
                    </a:lnTo>
                    <a:lnTo>
                      <a:pt x="0" y="204"/>
                    </a:lnTo>
                    <a:lnTo>
                      <a:pt x="0" y="204"/>
                    </a:lnTo>
                    <a:lnTo>
                      <a:pt x="0" y="204"/>
                    </a:lnTo>
                    <a:lnTo>
                      <a:pt x="0" y="204"/>
                    </a:lnTo>
                    <a:lnTo>
                      <a:pt x="0" y="204"/>
                    </a:lnTo>
                    <a:lnTo>
                      <a:pt x="0" y="204"/>
                    </a:lnTo>
                    <a:lnTo>
                      <a:pt x="0" y="204"/>
                    </a:lnTo>
                    <a:lnTo>
                      <a:pt x="9" y="204"/>
                    </a:lnTo>
                    <a:lnTo>
                      <a:pt x="9" y="204"/>
                    </a:lnTo>
                    <a:lnTo>
                      <a:pt x="9" y="204"/>
                    </a:lnTo>
                    <a:lnTo>
                      <a:pt x="9" y="204"/>
                    </a:lnTo>
                    <a:lnTo>
                      <a:pt x="9" y="204"/>
                    </a:lnTo>
                    <a:lnTo>
                      <a:pt x="9" y="204"/>
                    </a:lnTo>
                    <a:lnTo>
                      <a:pt x="9" y="204"/>
                    </a:lnTo>
                    <a:lnTo>
                      <a:pt x="9" y="204"/>
                    </a:lnTo>
                    <a:lnTo>
                      <a:pt x="9" y="204"/>
                    </a:lnTo>
                    <a:lnTo>
                      <a:pt x="9" y="204"/>
                    </a:lnTo>
                    <a:lnTo>
                      <a:pt x="9" y="204"/>
                    </a:lnTo>
                    <a:lnTo>
                      <a:pt x="9" y="204"/>
                    </a:lnTo>
                    <a:lnTo>
                      <a:pt x="9" y="204"/>
                    </a:lnTo>
                    <a:lnTo>
                      <a:pt x="9" y="204"/>
                    </a:lnTo>
                    <a:lnTo>
                      <a:pt x="9" y="204"/>
                    </a:lnTo>
                    <a:lnTo>
                      <a:pt x="9" y="204"/>
                    </a:lnTo>
                    <a:lnTo>
                      <a:pt x="9" y="204"/>
                    </a:lnTo>
                    <a:lnTo>
                      <a:pt x="9" y="204"/>
                    </a:lnTo>
                    <a:lnTo>
                      <a:pt x="18" y="204"/>
                    </a:lnTo>
                    <a:lnTo>
                      <a:pt x="18" y="204"/>
                    </a:lnTo>
                    <a:lnTo>
                      <a:pt x="18" y="204"/>
                    </a:lnTo>
                    <a:close/>
                  </a:path>
                </a:pathLst>
              </a:custGeom>
              <a:solidFill>
                <a:srgbClr val="000000"/>
              </a:solidFill>
              <a:ln w="9525">
                <a:noFill/>
                <a:round/>
                <a:headEnd/>
                <a:tailEnd/>
              </a:ln>
            </p:spPr>
            <p:txBody>
              <a:bodyPr/>
              <a:lstStyle/>
              <a:p>
                <a:endParaRPr lang="en-US"/>
              </a:p>
            </p:txBody>
          </p:sp>
          <p:sp>
            <p:nvSpPr>
              <p:cNvPr id="188521" name="Freeform 105"/>
              <p:cNvSpPr>
                <a:spLocks/>
              </p:cNvSpPr>
              <p:nvPr/>
            </p:nvSpPr>
            <p:spPr bwMode="auto">
              <a:xfrm>
                <a:off x="430" y="1967"/>
                <a:ext cx="80" cy="79"/>
              </a:xfrm>
              <a:custGeom>
                <a:avLst/>
                <a:gdLst/>
                <a:ahLst/>
                <a:cxnLst>
                  <a:cxn ang="0">
                    <a:pos x="80" y="68"/>
                  </a:cxn>
                  <a:cxn ang="0">
                    <a:pos x="71" y="68"/>
                  </a:cxn>
                  <a:cxn ang="0">
                    <a:pos x="62" y="68"/>
                  </a:cxn>
                  <a:cxn ang="0">
                    <a:pos x="62" y="57"/>
                  </a:cxn>
                  <a:cxn ang="0">
                    <a:pos x="53" y="57"/>
                  </a:cxn>
                  <a:cxn ang="0">
                    <a:pos x="44" y="57"/>
                  </a:cxn>
                  <a:cxn ang="0">
                    <a:pos x="44" y="57"/>
                  </a:cxn>
                  <a:cxn ang="0">
                    <a:pos x="35" y="45"/>
                  </a:cxn>
                  <a:cxn ang="0">
                    <a:pos x="35" y="45"/>
                  </a:cxn>
                  <a:cxn ang="0">
                    <a:pos x="26" y="45"/>
                  </a:cxn>
                  <a:cxn ang="0">
                    <a:pos x="26" y="34"/>
                  </a:cxn>
                  <a:cxn ang="0">
                    <a:pos x="18" y="34"/>
                  </a:cxn>
                  <a:cxn ang="0">
                    <a:pos x="18" y="23"/>
                  </a:cxn>
                  <a:cxn ang="0">
                    <a:pos x="18" y="23"/>
                  </a:cxn>
                  <a:cxn ang="0">
                    <a:pos x="18" y="11"/>
                  </a:cxn>
                  <a:cxn ang="0">
                    <a:pos x="18" y="0"/>
                  </a:cxn>
                  <a:cxn ang="0">
                    <a:pos x="18" y="0"/>
                  </a:cxn>
                  <a:cxn ang="0">
                    <a:pos x="0" y="0"/>
                  </a:cxn>
                  <a:cxn ang="0">
                    <a:pos x="0" y="11"/>
                  </a:cxn>
                  <a:cxn ang="0">
                    <a:pos x="0" y="23"/>
                  </a:cxn>
                  <a:cxn ang="0">
                    <a:pos x="9" y="23"/>
                  </a:cxn>
                  <a:cxn ang="0">
                    <a:pos x="9" y="34"/>
                  </a:cxn>
                  <a:cxn ang="0">
                    <a:pos x="9" y="45"/>
                  </a:cxn>
                  <a:cxn ang="0">
                    <a:pos x="18" y="45"/>
                  </a:cxn>
                  <a:cxn ang="0">
                    <a:pos x="18" y="57"/>
                  </a:cxn>
                  <a:cxn ang="0">
                    <a:pos x="26" y="57"/>
                  </a:cxn>
                  <a:cxn ang="0">
                    <a:pos x="35" y="68"/>
                  </a:cxn>
                  <a:cxn ang="0">
                    <a:pos x="35" y="68"/>
                  </a:cxn>
                  <a:cxn ang="0">
                    <a:pos x="44" y="68"/>
                  </a:cxn>
                  <a:cxn ang="0">
                    <a:pos x="53" y="79"/>
                  </a:cxn>
                  <a:cxn ang="0">
                    <a:pos x="62" y="79"/>
                  </a:cxn>
                  <a:cxn ang="0">
                    <a:pos x="62" y="79"/>
                  </a:cxn>
                  <a:cxn ang="0">
                    <a:pos x="71" y="79"/>
                  </a:cxn>
                  <a:cxn ang="0">
                    <a:pos x="80" y="79"/>
                  </a:cxn>
                  <a:cxn ang="0">
                    <a:pos x="80" y="79"/>
                  </a:cxn>
                  <a:cxn ang="0">
                    <a:pos x="80" y="79"/>
                  </a:cxn>
                  <a:cxn ang="0">
                    <a:pos x="80" y="79"/>
                  </a:cxn>
                  <a:cxn ang="0">
                    <a:pos x="80" y="79"/>
                  </a:cxn>
                  <a:cxn ang="0">
                    <a:pos x="80" y="79"/>
                  </a:cxn>
                  <a:cxn ang="0">
                    <a:pos x="80" y="79"/>
                  </a:cxn>
                  <a:cxn ang="0">
                    <a:pos x="80" y="79"/>
                  </a:cxn>
                  <a:cxn ang="0">
                    <a:pos x="80" y="68"/>
                  </a:cxn>
                  <a:cxn ang="0">
                    <a:pos x="80" y="68"/>
                  </a:cxn>
                  <a:cxn ang="0">
                    <a:pos x="80" y="68"/>
                  </a:cxn>
                  <a:cxn ang="0">
                    <a:pos x="80" y="68"/>
                  </a:cxn>
                  <a:cxn ang="0">
                    <a:pos x="80" y="68"/>
                  </a:cxn>
                  <a:cxn ang="0">
                    <a:pos x="80" y="68"/>
                  </a:cxn>
                  <a:cxn ang="0">
                    <a:pos x="80" y="68"/>
                  </a:cxn>
                  <a:cxn ang="0">
                    <a:pos x="80" y="68"/>
                  </a:cxn>
                  <a:cxn ang="0">
                    <a:pos x="80" y="68"/>
                  </a:cxn>
                  <a:cxn ang="0">
                    <a:pos x="80" y="68"/>
                  </a:cxn>
                </a:cxnLst>
                <a:rect l="0" t="0" r="r" b="b"/>
                <a:pathLst>
                  <a:path w="80" h="79">
                    <a:moveTo>
                      <a:pt x="80" y="68"/>
                    </a:moveTo>
                    <a:lnTo>
                      <a:pt x="80" y="68"/>
                    </a:lnTo>
                    <a:lnTo>
                      <a:pt x="71" y="68"/>
                    </a:lnTo>
                    <a:lnTo>
                      <a:pt x="71" y="68"/>
                    </a:lnTo>
                    <a:lnTo>
                      <a:pt x="71" y="68"/>
                    </a:lnTo>
                    <a:lnTo>
                      <a:pt x="62" y="68"/>
                    </a:lnTo>
                    <a:lnTo>
                      <a:pt x="62" y="68"/>
                    </a:lnTo>
                    <a:lnTo>
                      <a:pt x="62" y="57"/>
                    </a:lnTo>
                    <a:lnTo>
                      <a:pt x="53" y="57"/>
                    </a:lnTo>
                    <a:lnTo>
                      <a:pt x="53" y="57"/>
                    </a:lnTo>
                    <a:lnTo>
                      <a:pt x="53" y="57"/>
                    </a:lnTo>
                    <a:lnTo>
                      <a:pt x="44" y="57"/>
                    </a:lnTo>
                    <a:lnTo>
                      <a:pt x="44" y="57"/>
                    </a:lnTo>
                    <a:lnTo>
                      <a:pt x="44" y="57"/>
                    </a:lnTo>
                    <a:lnTo>
                      <a:pt x="35" y="57"/>
                    </a:lnTo>
                    <a:lnTo>
                      <a:pt x="35" y="45"/>
                    </a:lnTo>
                    <a:lnTo>
                      <a:pt x="35" y="45"/>
                    </a:lnTo>
                    <a:lnTo>
                      <a:pt x="35" y="45"/>
                    </a:lnTo>
                    <a:lnTo>
                      <a:pt x="26" y="45"/>
                    </a:lnTo>
                    <a:lnTo>
                      <a:pt x="26" y="45"/>
                    </a:lnTo>
                    <a:lnTo>
                      <a:pt x="26" y="34"/>
                    </a:lnTo>
                    <a:lnTo>
                      <a:pt x="26" y="34"/>
                    </a:lnTo>
                    <a:lnTo>
                      <a:pt x="26" y="34"/>
                    </a:lnTo>
                    <a:lnTo>
                      <a:pt x="18" y="34"/>
                    </a:lnTo>
                    <a:lnTo>
                      <a:pt x="18" y="23"/>
                    </a:lnTo>
                    <a:lnTo>
                      <a:pt x="18" y="23"/>
                    </a:lnTo>
                    <a:lnTo>
                      <a:pt x="18" y="23"/>
                    </a:lnTo>
                    <a:lnTo>
                      <a:pt x="18" y="23"/>
                    </a:lnTo>
                    <a:lnTo>
                      <a:pt x="18" y="11"/>
                    </a:lnTo>
                    <a:lnTo>
                      <a:pt x="18" y="11"/>
                    </a:lnTo>
                    <a:lnTo>
                      <a:pt x="18" y="11"/>
                    </a:lnTo>
                    <a:lnTo>
                      <a:pt x="18" y="0"/>
                    </a:lnTo>
                    <a:lnTo>
                      <a:pt x="18" y="0"/>
                    </a:lnTo>
                    <a:lnTo>
                      <a:pt x="18" y="0"/>
                    </a:lnTo>
                    <a:lnTo>
                      <a:pt x="0" y="0"/>
                    </a:lnTo>
                    <a:lnTo>
                      <a:pt x="0" y="0"/>
                    </a:lnTo>
                    <a:lnTo>
                      <a:pt x="0" y="0"/>
                    </a:lnTo>
                    <a:lnTo>
                      <a:pt x="0" y="11"/>
                    </a:lnTo>
                    <a:lnTo>
                      <a:pt x="0" y="11"/>
                    </a:lnTo>
                    <a:lnTo>
                      <a:pt x="0" y="23"/>
                    </a:lnTo>
                    <a:lnTo>
                      <a:pt x="0" y="23"/>
                    </a:lnTo>
                    <a:lnTo>
                      <a:pt x="9" y="23"/>
                    </a:lnTo>
                    <a:lnTo>
                      <a:pt x="9" y="34"/>
                    </a:lnTo>
                    <a:lnTo>
                      <a:pt x="9" y="34"/>
                    </a:lnTo>
                    <a:lnTo>
                      <a:pt x="9" y="34"/>
                    </a:lnTo>
                    <a:lnTo>
                      <a:pt x="9" y="45"/>
                    </a:lnTo>
                    <a:lnTo>
                      <a:pt x="18" y="45"/>
                    </a:lnTo>
                    <a:lnTo>
                      <a:pt x="18" y="45"/>
                    </a:lnTo>
                    <a:lnTo>
                      <a:pt x="18" y="45"/>
                    </a:lnTo>
                    <a:lnTo>
                      <a:pt x="18" y="57"/>
                    </a:lnTo>
                    <a:lnTo>
                      <a:pt x="26" y="57"/>
                    </a:lnTo>
                    <a:lnTo>
                      <a:pt x="26" y="57"/>
                    </a:lnTo>
                    <a:lnTo>
                      <a:pt x="26" y="57"/>
                    </a:lnTo>
                    <a:lnTo>
                      <a:pt x="35" y="68"/>
                    </a:lnTo>
                    <a:lnTo>
                      <a:pt x="35" y="68"/>
                    </a:lnTo>
                    <a:lnTo>
                      <a:pt x="35" y="68"/>
                    </a:lnTo>
                    <a:lnTo>
                      <a:pt x="44" y="68"/>
                    </a:lnTo>
                    <a:lnTo>
                      <a:pt x="44" y="68"/>
                    </a:lnTo>
                    <a:lnTo>
                      <a:pt x="44" y="68"/>
                    </a:lnTo>
                    <a:lnTo>
                      <a:pt x="53" y="79"/>
                    </a:lnTo>
                    <a:lnTo>
                      <a:pt x="53" y="79"/>
                    </a:lnTo>
                    <a:lnTo>
                      <a:pt x="62" y="79"/>
                    </a:lnTo>
                    <a:lnTo>
                      <a:pt x="62" y="79"/>
                    </a:lnTo>
                    <a:lnTo>
                      <a:pt x="62" y="79"/>
                    </a:lnTo>
                    <a:lnTo>
                      <a:pt x="71" y="79"/>
                    </a:lnTo>
                    <a:lnTo>
                      <a:pt x="71" y="79"/>
                    </a:lnTo>
                    <a:lnTo>
                      <a:pt x="80" y="79"/>
                    </a:lnTo>
                    <a:lnTo>
                      <a:pt x="80" y="79"/>
                    </a:lnTo>
                    <a:lnTo>
                      <a:pt x="80" y="79"/>
                    </a:lnTo>
                    <a:lnTo>
                      <a:pt x="80" y="79"/>
                    </a:lnTo>
                    <a:lnTo>
                      <a:pt x="80" y="79"/>
                    </a:lnTo>
                    <a:lnTo>
                      <a:pt x="80" y="79"/>
                    </a:lnTo>
                    <a:lnTo>
                      <a:pt x="80" y="79"/>
                    </a:lnTo>
                    <a:lnTo>
                      <a:pt x="80" y="79"/>
                    </a:lnTo>
                    <a:lnTo>
                      <a:pt x="80" y="79"/>
                    </a:lnTo>
                    <a:lnTo>
                      <a:pt x="80" y="79"/>
                    </a:lnTo>
                    <a:lnTo>
                      <a:pt x="80" y="79"/>
                    </a:lnTo>
                    <a:lnTo>
                      <a:pt x="80" y="79"/>
                    </a:lnTo>
                    <a:lnTo>
                      <a:pt x="80" y="79"/>
                    </a:lnTo>
                    <a:lnTo>
                      <a:pt x="80" y="79"/>
                    </a:lnTo>
                    <a:lnTo>
                      <a:pt x="80" y="79"/>
                    </a:lnTo>
                    <a:lnTo>
                      <a:pt x="80" y="79"/>
                    </a:lnTo>
                    <a:lnTo>
                      <a:pt x="80" y="68"/>
                    </a:lnTo>
                    <a:lnTo>
                      <a:pt x="80" y="68"/>
                    </a:lnTo>
                    <a:lnTo>
                      <a:pt x="80" y="68"/>
                    </a:lnTo>
                    <a:lnTo>
                      <a:pt x="80" y="68"/>
                    </a:lnTo>
                    <a:lnTo>
                      <a:pt x="80" y="68"/>
                    </a:lnTo>
                    <a:lnTo>
                      <a:pt x="80" y="68"/>
                    </a:lnTo>
                    <a:lnTo>
                      <a:pt x="80" y="68"/>
                    </a:lnTo>
                    <a:lnTo>
                      <a:pt x="80" y="68"/>
                    </a:lnTo>
                    <a:lnTo>
                      <a:pt x="80" y="68"/>
                    </a:lnTo>
                    <a:lnTo>
                      <a:pt x="80" y="68"/>
                    </a:lnTo>
                    <a:lnTo>
                      <a:pt x="80" y="68"/>
                    </a:lnTo>
                    <a:lnTo>
                      <a:pt x="80" y="68"/>
                    </a:lnTo>
                    <a:lnTo>
                      <a:pt x="80" y="68"/>
                    </a:lnTo>
                    <a:lnTo>
                      <a:pt x="80" y="68"/>
                    </a:lnTo>
                    <a:lnTo>
                      <a:pt x="80" y="68"/>
                    </a:lnTo>
                    <a:lnTo>
                      <a:pt x="80" y="68"/>
                    </a:lnTo>
                    <a:lnTo>
                      <a:pt x="80" y="68"/>
                    </a:lnTo>
                    <a:lnTo>
                      <a:pt x="80" y="68"/>
                    </a:lnTo>
                    <a:lnTo>
                      <a:pt x="80" y="68"/>
                    </a:lnTo>
                    <a:lnTo>
                      <a:pt x="80" y="68"/>
                    </a:lnTo>
                    <a:close/>
                  </a:path>
                </a:pathLst>
              </a:custGeom>
              <a:solidFill>
                <a:srgbClr val="000000"/>
              </a:solidFill>
              <a:ln w="9525">
                <a:noFill/>
                <a:round/>
                <a:headEnd/>
                <a:tailEnd/>
              </a:ln>
            </p:spPr>
            <p:txBody>
              <a:bodyPr/>
              <a:lstStyle/>
              <a:p>
                <a:endParaRPr lang="en-US"/>
              </a:p>
            </p:txBody>
          </p:sp>
          <p:sp>
            <p:nvSpPr>
              <p:cNvPr id="188522" name="Freeform 106"/>
              <p:cNvSpPr>
                <a:spLocks/>
              </p:cNvSpPr>
              <p:nvPr/>
            </p:nvSpPr>
            <p:spPr bwMode="auto">
              <a:xfrm>
                <a:off x="555" y="2193"/>
                <a:ext cx="53" cy="57"/>
              </a:xfrm>
              <a:custGeom>
                <a:avLst/>
                <a:gdLst/>
                <a:ahLst/>
                <a:cxnLst>
                  <a:cxn ang="0">
                    <a:pos x="35" y="0"/>
                  </a:cxn>
                  <a:cxn ang="0">
                    <a:pos x="35" y="12"/>
                  </a:cxn>
                  <a:cxn ang="0">
                    <a:pos x="35" y="12"/>
                  </a:cxn>
                  <a:cxn ang="0">
                    <a:pos x="35" y="23"/>
                  </a:cxn>
                  <a:cxn ang="0">
                    <a:pos x="35" y="23"/>
                  </a:cxn>
                  <a:cxn ang="0">
                    <a:pos x="35" y="23"/>
                  </a:cxn>
                  <a:cxn ang="0">
                    <a:pos x="35" y="34"/>
                  </a:cxn>
                  <a:cxn ang="0">
                    <a:pos x="26" y="34"/>
                  </a:cxn>
                  <a:cxn ang="0">
                    <a:pos x="26" y="34"/>
                  </a:cxn>
                  <a:cxn ang="0">
                    <a:pos x="26" y="34"/>
                  </a:cxn>
                  <a:cxn ang="0">
                    <a:pos x="18" y="34"/>
                  </a:cxn>
                  <a:cxn ang="0">
                    <a:pos x="18" y="46"/>
                  </a:cxn>
                  <a:cxn ang="0">
                    <a:pos x="18" y="46"/>
                  </a:cxn>
                  <a:cxn ang="0">
                    <a:pos x="9" y="46"/>
                  </a:cxn>
                  <a:cxn ang="0">
                    <a:pos x="9" y="46"/>
                  </a:cxn>
                  <a:cxn ang="0">
                    <a:pos x="0" y="46"/>
                  </a:cxn>
                  <a:cxn ang="0">
                    <a:pos x="0" y="57"/>
                  </a:cxn>
                  <a:cxn ang="0">
                    <a:pos x="9" y="57"/>
                  </a:cxn>
                  <a:cxn ang="0">
                    <a:pos x="9" y="57"/>
                  </a:cxn>
                  <a:cxn ang="0">
                    <a:pos x="18" y="57"/>
                  </a:cxn>
                  <a:cxn ang="0">
                    <a:pos x="18" y="57"/>
                  </a:cxn>
                  <a:cxn ang="0">
                    <a:pos x="26" y="57"/>
                  </a:cxn>
                  <a:cxn ang="0">
                    <a:pos x="26" y="46"/>
                  </a:cxn>
                  <a:cxn ang="0">
                    <a:pos x="35" y="46"/>
                  </a:cxn>
                  <a:cxn ang="0">
                    <a:pos x="35" y="46"/>
                  </a:cxn>
                  <a:cxn ang="0">
                    <a:pos x="44" y="34"/>
                  </a:cxn>
                  <a:cxn ang="0">
                    <a:pos x="44" y="34"/>
                  </a:cxn>
                  <a:cxn ang="0">
                    <a:pos x="44" y="34"/>
                  </a:cxn>
                  <a:cxn ang="0">
                    <a:pos x="44" y="23"/>
                  </a:cxn>
                  <a:cxn ang="0">
                    <a:pos x="53" y="23"/>
                  </a:cxn>
                  <a:cxn ang="0">
                    <a:pos x="53" y="12"/>
                  </a:cxn>
                  <a:cxn ang="0">
                    <a:pos x="53" y="12"/>
                  </a:cxn>
                  <a:cxn ang="0">
                    <a:pos x="53" y="0"/>
                  </a:cxn>
                  <a:cxn ang="0">
                    <a:pos x="53" y="0"/>
                  </a:cxn>
                  <a:cxn ang="0">
                    <a:pos x="53" y="0"/>
                  </a:cxn>
                  <a:cxn ang="0">
                    <a:pos x="53" y="0"/>
                  </a:cxn>
                  <a:cxn ang="0">
                    <a:pos x="53" y="0"/>
                  </a:cxn>
                  <a:cxn ang="0">
                    <a:pos x="53" y="0"/>
                  </a:cxn>
                  <a:cxn ang="0">
                    <a:pos x="44" y="0"/>
                  </a:cxn>
                  <a:cxn ang="0">
                    <a:pos x="44" y="0"/>
                  </a:cxn>
                  <a:cxn ang="0">
                    <a:pos x="44" y="0"/>
                  </a:cxn>
                  <a:cxn ang="0">
                    <a:pos x="44" y="0"/>
                  </a:cxn>
                  <a:cxn ang="0">
                    <a:pos x="44" y="0"/>
                  </a:cxn>
                  <a:cxn ang="0">
                    <a:pos x="44" y="0"/>
                  </a:cxn>
                  <a:cxn ang="0">
                    <a:pos x="44" y="0"/>
                  </a:cxn>
                  <a:cxn ang="0">
                    <a:pos x="44" y="0"/>
                  </a:cxn>
                  <a:cxn ang="0">
                    <a:pos x="44" y="0"/>
                  </a:cxn>
                  <a:cxn ang="0">
                    <a:pos x="44" y="0"/>
                  </a:cxn>
                  <a:cxn ang="0">
                    <a:pos x="35" y="0"/>
                  </a:cxn>
                </a:cxnLst>
                <a:rect l="0" t="0" r="r" b="b"/>
                <a:pathLst>
                  <a:path w="53" h="57">
                    <a:moveTo>
                      <a:pt x="35" y="0"/>
                    </a:moveTo>
                    <a:lnTo>
                      <a:pt x="35" y="0"/>
                    </a:lnTo>
                    <a:lnTo>
                      <a:pt x="35" y="12"/>
                    </a:lnTo>
                    <a:lnTo>
                      <a:pt x="35" y="12"/>
                    </a:lnTo>
                    <a:lnTo>
                      <a:pt x="35" y="12"/>
                    </a:lnTo>
                    <a:lnTo>
                      <a:pt x="35" y="12"/>
                    </a:lnTo>
                    <a:lnTo>
                      <a:pt x="35" y="12"/>
                    </a:lnTo>
                    <a:lnTo>
                      <a:pt x="35" y="23"/>
                    </a:lnTo>
                    <a:lnTo>
                      <a:pt x="35" y="23"/>
                    </a:lnTo>
                    <a:lnTo>
                      <a:pt x="35" y="23"/>
                    </a:lnTo>
                    <a:lnTo>
                      <a:pt x="35" y="23"/>
                    </a:lnTo>
                    <a:lnTo>
                      <a:pt x="35" y="23"/>
                    </a:lnTo>
                    <a:lnTo>
                      <a:pt x="35" y="23"/>
                    </a:lnTo>
                    <a:lnTo>
                      <a:pt x="35" y="34"/>
                    </a:lnTo>
                    <a:lnTo>
                      <a:pt x="26" y="34"/>
                    </a:lnTo>
                    <a:lnTo>
                      <a:pt x="26" y="34"/>
                    </a:lnTo>
                    <a:lnTo>
                      <a:pt x="26" y="34"/>
                    </a:lnTo>
                    <a:lnTo>
                      <a:pt x="26" y="34"/>
                    </a:lnTo>
                    <a:lnTo>
                      <a:pt x="26" y="34"/>
                    </a:lnTo>
                    <a:lnTo>
                      <a:pt x="26" y="34"/>
                    </a:lnTo>
                    <a:lnTo>
                      <a:pt x="26" y="34"/>
                    </a:lnTo>
                    <a:lnTo>
                      <a:pt x="18" y="34"/>
                    </a:lnTo>
                    <a:lnTo>
                      <a:pt x="18" y="46"/>
                    </a:lnTo>
                    <a:lnTo>
                      <a:pt x="18" y="46"/>
                    </a:lnTo>
                    <a:lnTo>
                      <a:pt x="18" y="46"/>
                    </a:lnTo>
                    <a:lnTo>
                      <a:pt x="18" y="46"/>
                    </a:lnTo>
                    <a:lnTo>
                      <a:pt x="9" y="46"/>
                    </a:lnTo>
                    <a:lnTo>
                      <a:pt x="9" y="46"/>
                    </a:lnTo>
                    <a:lnTo>
                      <a:pt x="9" y="46"/>
                    </a:lnTo>
                    <a:lnTo>
                      <a:pt x="9" y="46"/>
                    </a:lnTo>
                    <a:lnTo>
                      <a:pt x="9" y="46"/>
                    </a:lnTo>
                    <a:lnTo>
                      <a:pt x="0" y="46"/>
                    </a:lnTo>
                    <a:lnTo>
                      <a:pt x="0" y="46"/>
                    </a:lnTo>
                    <a:lnTo>
                      <a:pt x="0" y="57"/>
                    </a:lnTo>
                    <a:lnTo>
                      <a:pt x="0" y="57"/>
                    </a:lnTo>
                    <a:lnTo>
                      <a:pt x="9" y="57"/>
                    </a:lnTo>
                    <a:lnTo>
                      <a:pt x="9" y="57"/>
                    </a:lnTo>
                    <a:lnTo>
                      <a:pt x="9" y="57"/>
                    </a:lnTo>
                    <a:lnTo>
                      <a:pt x="18" y="57"/>
                    </a:lnTo>
                    <a:lnTo>
                      <a:pt x="18" y="57"/>
                    </a:lnTo>
                    <a:lnTo>
                      <a:pt x="18" y="57"/>
                    </a:lnTo>
                    <a:lnTo>
                      <a:pt x="18" y="57"/>
                    </a:lnTo>
                    <a:lnTo>
                      <a:pt x="26" y="57"/>
                    </a:lnTo>
                    <a:lnTo>
                      <a:pt x="26" y="57"/>
                    </a:lnTo>
                    <a:lnTo>
                      <a:pt x="26" y="57"/>
                    </a:lnTo>
                    <a:lnTo>
                      <a:pt x="26" y="46"/>
                    </a:lnTo>
                    <a:lnTo>
                      <a:pt x="35" y="46"/>
                    </a:lnTo>
                    <a:lnTo>
                      <a:pt x="35" y="46"/>
                    </a:lnTo>
                    <a:lnTo>
                      <a:pt x="35" y="46"/>
                    </a:lnTo>
                    <a:lnTo>
                      <a:pt x="35" y="46"/>
                    </a:lnTo>
                    <a:lnTo>
                      <a:pt x="35" y="46"/>
                    </a:lnTo>
                    <a:lnTo>
                      <a:pt x="44" y="34"/>
                    </a:lnTo>
                    <a:lnTo>
                      <a:pt x="44" y="34"/>
                    </a:lnTo>
                    <a:lnTo>
                      <a:pt x="44" y="34"/>
                    </a:lnTo>
                    <a:lnTo>
                      <a:pt x="44" y="34"/>
                    </a:lnTo>
                    <a:lnTo>
                      <a:pt x="44" y="34"/>
                    </a:lnTo>
                    <a:lnTo>
                      <a:pt x="44" y="23"/>
                    </a:lnTo>
                    <a:lnTo>
                      <a:pt x="44" y="23"/>
                    </a:lnTo>
                    <a:lnTo>
                      <a:pt x="53" y="23"/>
                    </a:lnTo>
                    <a:lnTo>
                      <a:pt x="53" y="23"/>
                    </a:lnTo>
                    <a:lnTo>
                      <a:pt x="53" y="23"/>
                    </a:lnTo>
                    <a:lnTo>
                      <a:pt x="53" y="12"/>
                    </a:lnTo>
                    <a:lnTo>
                      <a:pt x="53" y="12"/>
                    </a:lnTo>
                    <a:lnTo>
                      <a:pt x="53" y="12"/>
                    </a:lnTo>
                    <a:lnTo>
                      <a:pt x="53" y="12"/>
                    </a:lnTo>
                    <a:lnTo>
                      <a:pt x="53" y="0"/>
                    </a:lnTo>
                    <a:lnTo>
                      <a:pt x="53" y="0"/>
                    </a:lnTo>
                    <a:lnTo>
                      <a:pt x="53" y="0"/>
                    </a:lnTo>
                    <a:lnTo>
                      <a:pt x="53" y="0"/>
                    </a:lnTo>
                    <a:lnTo>
                      <a:pt x="53" y="0"/>
                    </a:lnTo>
                    <a:lnTo>
                      <a:pt x="53" y="0"/>
                    </a:lnTo>
                    <a:lnTo>
                      <a:pt x="53" y="0"/>
                    </a:lnTo>
                    <a:lnTo>
                      <a:pt x="53" y="0"/>
                    </a:lnTo>
                    <a:lnTo>
                      <a:pt x="53" y="0"/>
                    </a:lnTo>
                    <a:lnTo>
                      <a:pt x="53" y="0"/>
                    </a:lnTo>
                    <a:lnTo>
                      <a:pt x="53" y="0"/>
                    </a:lnTo>
                    <a:lnTo>
                      <a:pt x="53" y="0"/>
                    </a:lnTo>
                    <a:lnTo>
                      <a:pt x="44" y="0"/>
                    </a:lnTo>
                    <a:lnTo>
                      <a:pt x="44" y="0"/>
                    </a:lnTo>
                    <a:lnTo>
                      <a:pt x="44" y="0"/>
                    </a:lnTo>
                    <a:lnTo>
                      <a:pt x="44" y="0"/>
                    </a:lnTo>
                    <a:lnTo>
                      <a:pt x="44" y="0"/>
                    </a:lnTo>
                    <a:lnTo>
                      <a:pt x="44" y="0"/>
                    </a:lnTo>
                    <a:lnTo>
                      <a:pt x="44" y="0"/>
                    </a:lnTo>
                    <a:lnTo>
                      <a:pt x="44" y="0"/>
                    </a:lnTo>
                    <a:lnTo>
                      <a:pt x="44" y="0"/>
                    </a:lnTo>
                    <a:lnTo>
                      <a:pt x="44" y="0"/>
                    </a:lnTo>
                    <a:lnTo>
                      <a:pt x="44" y="0"/>
                    </a:lnTo>
                    <a:lnTo>
                      <a:pt x="44" y="0"/>
                    </a:lnTo>
                    <a:lnTo>
                      <a:pt x="44" y="0"/>
                    </a:lnTo>
                    <a:lnTo>
                      <a:pt x="44" y="0"/>
                    </a:lnTo>
                    <a:lnTo>
                      <a:pt x="44" y="0"/>
                    </a:lnTo>
                    <a:lnTo>
                      <a:pt x="44" y="0"/>
                    </a:lnTo>
                    <a:lnTo>
                      <a:pt x="44" y="0"/>
                    </a:lnTo>
                    <a:lnTo>
                      <a:pt x="44" y="0"/>
                    </a:lnTo>
                    <a:lnTo>
                      <a:pt x="44" y="0"/>
                    </a:lnTo>
                    <a:lnTo>
                      <a:pt x="35" y="0"/>
                    </a:lnTo>
                    <a:lnTo>
                      <a:pt x="35" y="0"/>
                    </a:lnTo>
                    <a:close/>
                  </a:path>
                </a:pathLst>
              </a:custGeom>
              <a:solidFill>
                <a:srgbClr val="000000"/>
              </a:solidFill>
              <a:ln w="9525">
                <a:noFill/>
                <a:round/>
                <a:headEnd/>
                <a:tailEnd/>
              </a:ln>
            </p:spPr>
            <p:txBody>
              <a:bodyPr/>
              <a:lstStyle/>
              <a:p>
                <a:endParaRPr lang="en-US"/>
              </a:p>
            </p:txBody>
          </p:sp>
          <p:sp>
            <p:nvSpPr>
              <p:cNvPr id="188523" name="Freeform 107"/>
              <p:cNvSpPr>
                <a:spLocks/>
              </p:cNvSpPr>
              <p:nvPr/>
            </p:nvSpPr>
            <p:spPr bwMode="auto">
              <a:xfrm>
                <a:off x="546" y="2058"/>
                <a:ext cx="62" cy="135"/>
              </a:xfrm>
              <a:custGeom>
                <a:avLst/>
                <a:gdLst/>
                <a:ahLst/>
                <a:cxnLst>
                  <a:cxn ang="0">
                    <a:pos x="0" y="11"/>
                  </a:cxn>
                  <a:cxn ang="0">
                    <a:pos x="0" y="11"/>
                  </a:cxn>
                  <a:cxn ang="0">
                    <a:pos x="9" y="22"/>
                  </a:cxn>
                  <a:cxn ang="0">
                    <a:pos x="9" y="33"/>
                  </a:cxn>
                  <a:cxn ang="0">
                    <a:pos x="9" y="45"/>
                  </a:cxn>
                  <a:cxn ang="0">
                    <a:pos x="18" y="56"/>
                  </a:cxn>
                  <a:cxn ang="0">
                    <a:pos x="18" y="56"/>
                  </a:cxn>
                  <a:cxn ang="0">
                    <a:pos x="27" y="67"/>
                  </a:cxn>
                  <a:cxn ang="0">
                    <a:pos x="27" y="79"/>
                  </a:cxn>
                  <a:cxn ang="0">
                    <a:pos x="35" y="79"/>
                  </a:cxn>
                  <a:cxn ang="0">
                    <a:pos x="35" y="90"/>
                  </a:cxn>
                  <a:cxn ang="0">
                    <a:pos x="35" y="101"/>
                  </a:cxn>
                  <a:cxn ang="0">
                    <a:pos x="44" y="101"/>
                  </a:cxn>
                  <a:cxn ang="0">
                    <a:pos x="44" y="113"/>
                  </a:cxn>
                  <a:cxn ang="0">
                    <a:pos x="44" y="124"/>
                  </a:cxn>
                  <a:cxn ang="0">
                    <a:pos x="44" y="135"/>
                  </a:cxn>
                  <a:cxn ang="0">
                    <a:pos x="44" y="135"/>
                  </a:cxn>
                  <a:cxn ang="0">
                    <a:pos x="62" y="135"/>
                  </a:cxn>
                  <a:cxn ang="0">
                    <a:pos x="62" y="124"/>
                  </a:cxn>
                  <a:cxn ang="0">
                    <a:pos x="62" y="113"/>
                  </a:cxn>
                  <a:cxn ang="0">
                    <a:pos x="53" y="101"/>
                  </a:cxn>
                  <a:cxn ang="0">
                    <a:pos x="53" y="101"/>
                  </a:cxn>
                  <a:cxn ang="0">
                    <a:pos x="53" y="90"/>
                  </a:cxn>
                  <a:cxn ang="0">
                    <a:pos x="44" y="79"/>
                  </a:cxn>
                  <a:cxn ang="0">
                    <a:pos x="44" y="67"/>
                  </a:cxn>
                  <a:cxn ang="0">
                    <a:pos x="35" y="67"/>
                  </a:cxn>
                  <a:cxn ang="0">
                    <a:pos x="35" y="56"/>
                  </a:cxn>
                  <a:cxn ang="0">
                    <a:pos x="27" y="45"/>
                  </a:cxn>
                  <a:cxn ang="0">
                    <a:pos x="27" y="45"/>
                  </a:cxn>
                  <a:cxn ang="0">
                    <a:pos x="27" y="33"/>
                  </a:cxn>
                  <a:cxn ang="0">
                    <a:pos x="18" y="22"/>
                  </a:cxn>
                  <a:cxn ang="0">
                    <a:pos x="18" y="22"/>
                  </a:cxn>
                  <a:cxn ang="0">
                    <a:pos x="18" y="11"/>
                  </a:cxn>
                  <a:cxn ang="0">
                    <a:pos x="0" y="0"/>
                  </a:cxn>
                  <a:cxn ang="0">
                    <a:pos x="18" y="0"/>
                  </a:cxn>
                  <a:cxn ang="0">
                    <a:pos x="18" y="0"/>
                  </a:cxn>
                  <a:cxn ang="0">
                    <a:pos x="18" y="0"/>
                  </a:cxn>
                  <a:cxn ang="0">
                    <a:pos x="18" y="0"/>
                  </a:cxn>
                  <a:cxn ang="0">
                    <a:pos x="9" y="0"/>
                  </a:cxn>
                  <a:cxn ang="0">
                    <a:pos x="9" y="0"/>
                  </a:cxn>
                  <a:cxn ang="0">
                    <a:pos x="9" y="0"/>
                  </a:cxn>
                  <a:cxn ang="0">
                    <a:pos x="9" y="0"/>
                  </a:cxn>
                  <a:cxn ang="0">
                    <a:pos x="9" y="0"/>
                  </a:cxn>
                  <a:cxn ang="0">
                    <a:pos x="9" y="0"/>
                  </a:cxn>
                  <a:cxn ang="0">
                    <a:pos x="9" y="0"/>
                  </a:cxn>
                  <a:cxn ang="0">
                    <a:pos x="9" y="0"/>
                  </a:cxn>
                  <a:cxn ang="0">
                    <a:pos x="0" y="0"/>
                  </a:cxn>
                  <a:cxn ang="0">
                    <a:pos x="0" y="0"/>
                  </a:cxn>
                  <a:cxn ang="0">
                    <a:pos x="0" y="0"/>
                  </a:cxn>
                  <a:cxn ang="0">
                    <a:pos x="0" y="0"/>
                  </a:cxn>
                  <a:cxn ang="0">
                    <a:pos x="18" y="11"/>
                  </a:cxn>
                </a:cxnLst>
                <a:rect l="0" t="0" r="r" b="b"/>
                <a:pathLst>
                  <a:path w="62" h="135">
                    <a:moveTo>
                      <a:pt x="18" y="11"/>
                    </a:moveTo>
                    <a:lnTo>
                      <a:pt x="0" y="11"/>
                    </a:lnTo>
                    <a:lnTo>
                      <a:pt x="0" y="11"/>
                    </a:lnTo>
                    <a:lnTo>
                      <a:pt x="0" y="11"/>
                    </a:lnTo>
                    <a:lnTo>
                      <a:pt x="9" y="22"/>
                    </a:lnTo>
                    <a:lnTo>
                      <a:pt x="9" y="22"/>
                    </a:lnTo>
                    <a:lnTo>
                      <a:pt x="9" y="33"/>
                    </a:lnTo>
                    <a:lnTo>
                      <a:pt x="9" y="33"/>
                    </a:lnTo>
                    <a:lnTo>
                      <a:pt x="9" y="45"/>
                    </a:lnTo>
                    <a:lnTo>
                      <a:pt x="9" y="45"/>
                    </a:lnTo>
                    <a:lnTo>
                      <a:pt x="18" y="45"/>
                    </a:lnTo>
                    <a:lnTo>
                      <a:pt x="18" y="56"/>
                    </a:lnTo>
                    <a:lnTo>
                      <a:pt x="18" y="56"/>
                    </a:lnTo>
                    <a:lnTo>
                      <a:pt x="18" y="56"/>
                    </a:lnTo>
                    <a:lnTo>
                      <a:pt x="18" y="67"/>
                    </a:lnTo>
                    <a:lnTo>
                      <a:pt x="27" y="67"/>
                    </a:lnTo>
                    <a:lnTo>
                      <a:pt x="27" y="67"/>
                    </a:lnTo>
                    <a:lnTo>
                      <a:pt x="27" y="79"/>
                    </a:lnTo>
                    <a:lnTo>
                      <a:pt x="27" y="79"/>
                    </a:lnTo>
                    <a:lnTo>
                      <a:pt x="35" y="79"/>
                    </a:lnTo>
                    <a:lnTo>
                      <a:pt x="35" y="90"/>
                    </a:lnTo>
                    <a:lnTo>
                      <a:pt x="35" y="90"/>
                    </a:lnTo>
                    <a:lnTo>
                      <a:pt x="35" y="90"/>
                    </a:lnTo>
                    <a:lnTo>
                      <a:pt x="35" y="101"/>
                    </a:lnTo>
                    <a:lnTo>
                      <a:pt x="44" y="101"/>
                    </a:lnTo>
                    <a:lnTo>
                      <a:pt x="44" y="101"/>
                    </a:lnTo>
                    <a:lnTo>
                      <a:pt x="44" y="113"/>
                    </a:lnTo>
                    <a:lnTo>
                      <a:pt x="44" y="113"/>
                    </a:lnTo>
                    <a:lnTo>
                      <a:pt x="44" y="113"/>
                    </a:lnTo>
                    <a:lnTo>
                      <a:pt x="44" y="124"/>
                    </a:lnTo>
                    <a:lnTo>
                      <a:pt x="44" y="124"/>
                    </a:lnTo>
                    <a:lnTo>
                      <a:pt x="44" y="135"/>
                    </a:lnTo>
                    <a:lnTo>
                      <a:pt x="44" y="135"/>
                    </a:lnTo>
                    <a:lnTo>
                      <a:pt x="44" y="135"/>
                    </a:lnTo>
                    <a:lnTo>
                      <a:pt x="62" y="135"/>
                    </a:lnTo>
                    <a:lnTo>
                      <a:pt x="62" y="135"/>
                    </a:lnTo>
                    <a:lnTo>
                      <a:pt x="62" y="124"/>
                    </a:lnTo>
                    <a:lnTo>
                      <a:pt x="62" y="124"/>
                    </a:lnTo>
                    <a:lnTo>
                      <a:pt x="62" y="124"/>
                    </a:lnTo>
                    <a:lnTo>
                      <a:pt x="62" y="113"/>
                    </a:lnTo>
                    <a:lnTo>
                      <a:pt x="53" y="113"/>
                    </a:lnTo>
                    <a:lnTo>
                      <a:pt x="53" y="101"/>
                    </a:lnTo>
                    <a:lnTo>
                      <a:pt x="53" y="101"/>
                    </a:lnTo>
                    <a:lnTo>
                      <a:pt x="53" y="101"/>
                    </a:lnTo>
                    <a:lnTo>
                      <a:pt x="53" y="90"/>
                    </a:lnTo>
                    <a:lnTo>
                      <a:pt x="53" y="90"/>
                    </a:lnTo>
                    <a:lnTo>
                      <a:pt x="44" y="90"/>
                    </a:lnTo>
                    <a:lnTo>
                      <a:pt x="44" y="79"/>
                    </a:lnTo>
                    <a:lnTo>
                      <a:pt x="44" y="79"/>
                    </a:lnTo>
                    <a:lnTo>
                      <a:pt x="44" y="67"/>
                    </a:lnTo>
                    <a:lnTo>
                      <a:pt x="35" y="67"/>
                    </a:lnTo>
                    <a:lnTo>
                      <a:pt x="35" y="67"/>
                    </a:lnTo>
                    <a:lnTo>
                      <a:pt x="35" y="56"/>
                    </a:lnTo>
                    <a:lnTo>
                      <a:pt x="35" y="56"/>
                    </a:lnTo>
                    <a:lnTo>
                      <a:pt x="35" y="56"/>
                    </a:lnTo>
                    <a:lnTo>
                      <a:pt x="27" y="45"/>
                    </a:lnTo>
                    <a:lnTo>
                      <a:pt x="27" y="45"/>
                    </a:lnTo>
                    <a:lnTo>
                      <a:pt x="27" y="45"/>
                    </a:lnTo>
                    <a:lnTo>
                      <a:pt x="27" y="33"/>
                    </a:lnTo>
                    <a:lnTo>
                      <a:pt x="27" y="33"/>
                    </a:lnTo>
                    <a:lnTo>
                      <a:pt x="18" y="33"/>
                    </a:lnTo>
                    <a:lnTo>
                      <a:pt x="18" y="22"/>
                    </a:lnTo>
                    <a:lnTo>
                      <a:pt x="18" y="22"/>
                    </a:lnTo>
                    <a:lnTo>
                      <a:pt x="18" y="22"/>
                    </a:lnTo>
                    <a:lnTo>
                      <a:pt x="18" y="11"/>
                    </a:lnTo>
                    <a:lnTo>
                      <a:pt x="18" y="11"/>
                    </a:lnTo>
                    <a:lnTo>
                      <a:pt x="18" y="0"/>
                    </a:lnTo>
                    <a:lnTo>
                      <a:pt x="0" y="0"/>
                    </a:lnTo>
                    <a:lnTo>
                      <a:pt x="18" y="0"/>
                    </a:lnTo>
                    <a:lnTo>
                      <a:pt x="18" y="0"/>
                    </a:lnTo>
                    <a:lnTo>
                      <a:pt x="18" y="0"/>
                    </a:lnTo>
                    <a:lnTo>
                      <a:pt x="18" y="0"/>
                    </a:lnTo>
                    <a:lnTo>
                      <a:pt x="18" y="0"/>
                    </a:lnTo>
                    <a:lnTo>
                      <a:pt x="18" y="0"/>
                    </a:lnTo>
                    <a:lnTo>
                      <a:pt x="18" y="0"/>
                    </a:lnTo>
                    <a:lnTo>
                      <a:pt x="18" y="0"/>
                    </a:lnTo>
                    <a:lnTo>
                      <a:pt x="18"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0" y="0"/>
                    </a:lnTo>
                    <a:lnTo>
                      <a:pt x="0" y="0"/>
                    </a:lnTo>
                    <a:lnTo>
                      <a:pt x="0" y="0"/>
                    </a:lnTo>
                    <a:lnTo>
                      <a:pt x="0" y="0"/>
                    </a:lnTo>
                    <a:lnTo>
                      <a:pt x="0" y="0"/>
                    </a:lnTo>
                    <a:lnTo>
                      <a:pt x="0" y="0"/>
                    </a:lnTo>
                    <a:lnTo>
                      <a:pt x="0" y="0"/>
                    </a:lnTo>
                    <a:lnTo>
                      <a:pt x="0" y="11"/>
                    </a:lnTo>
                    <a:lnTo>
                      <a:pt x="18" y="11"/>
                    </a:lnTo>
                    <a:close/>
                  </a:path>
                </a:pathLst>
              </a:custGeom>
              <a:solidFill>
                <a:srgbClr val="000000"/>
              </a:solidFill>
              <a:ln w="9525">
                <a:noFill/>
                <a:round/>
                <a:headEnd/>
                <a:tailEnd/>
              </a:ln>
            </p:spPr>
            <p:txBody>
              <a:bodyPr/>
              <a:lstStyle/>
              <a:p>
                <a:endParaRPr lang="en-US"/>
              </a:p>
            </p:txBody>
          </p:sp>
          <p:sp>
            <p:nvSpPr>
              <p:cNvPr id="188524" name="Freeform 108"/>
              <p:cNvSpPr>
                <a:spLocks/>
              </p:cNvSpPr>
              <p:nvPr/>
            </p:nvSpPr>
            <p:spPr bwMode="auto">
              <a:xfrm>
                <a:off x="501" y="2058"/>
                <a:ext cx="63" cy="147"/>
              </a:xfrm>
              <a:custGeom>
                <a:avLst/>
                <a:gdLst/>
                <a:ahLst/>
                <a:cxnLst>
                  <a:cxn ang="0">
                    <a:pos x="18" y="135"/>
                  </a:cxn>
                  <a:cxn ang="0">
                    <a:pos x="18" y="124"/>
                  </a:cxn>
                  <a:cxn ang="0">
                    <a:pos x="18" y="113"/>
                  </a:cxn>
                  <a:cxn ang="0">
                    <a:pos x="18" y="113"/>
                  </a:cxn>
                  <a:cxn ang="0">
                    <a:pos x="27" y="101"/>
                  </a:cxn>
                  <a:cxn ang="0">
                    <a:pos x="27" y="90"/>
                  </a:cxn>
                  <a:cxn ang="0">
                    <a:pos x="27" y="90"/>
                  </a:cxn>
                  <a:cxn ang="0">
                    <a:pos x="36" y="79"/>
                  </a:cxn>
                  <a:cxn ang="0">
                    <a:pos x="36" y="67"/>
                  </a:cxn>
                  <a:cxn ang="0">
                    <a:pos x="45" y="67"/>
                  </a:cxn>
                  <a:cxn ang="0">
                    <a:pos x="45" y="56"/>
                  </a:cxn>
                  <a:cxn ang="0">
                    <a:pos x="54" y="45"/>
                  </a:cxn>
                  <a:cxn ang="0">
                    <a:pos x="54" y="45"/>
                  </a:cxn>
                  <a:cxn ang="0">
                    <a:pos x="54" y="33"/>
                  </a:cxn>
                  <a:cxn ang="0">
                    <a:pos x="63" y="22"/>
                  </a:cxn>
                  <a:cxn ang="0">
                    <a:pos x="63" y="11"/>
                  </a:cxn>
                  <a:cxn ang="0">
                    <a:pos x="45" y="0"/>
                  </a:cxn>
                  <a:cxn ang="0">
                    <a:pos x="45" y="11"/>
                  </a:cxn>
                  <a:cxn ang="0">
                    <a:pos x="45" y="22"/>
                  </a:cxn>
                  <a:cxn ang="0">
                    <a:pos x="45" y="33"/>
                  </a:cxn>
                  <a:cxn ang="0">
                    <a:pos x="36" y="33"/>
                  </a:cxn>
                  <a:cxn ang="0">
                    <a:pos x="36" y="45"/>
                  </a:cxn>
                  <a:cxn ang="0">
                    <a:pos x="36" y="56"/>
                  </a:cxn>
                  <a:cxn ang="0">
                    <a:pos x="27" y="56"/>
                  </a:cxn>
                  <a:cxn ang="0">
                    <a:pos x="27" y="67"/>
                  </a:cxn>
                  <a:cxn ang="0">
                    <a:pos x="18" y="79"/>
                  </a:cxn>
                  <a:cxn ang="0">
                    <a:pos x="18" y="90"/>
                  </a:cxn>
                  <a:cxn ang="0">
                    <a:pos x="9" y="90"/>
                  </a:cxn>
                  <a:cxn ang="0">
                    <a:pos x="9" y="101"/>
                  </a:cxn>
                  <a:cxn ang="0">
                    <a:pos x="9" y="113"/>
                  </a:cxn>
                  <a:cxn ang="0">
                    <a:pos x="0" y="124"/>
                  </a:cxn>
                  <a:cxn ang="0">
                    <a:pos x="0" y="124"/>
                  </a:cxn>
                  <a:cxn ang="0">
                    <a:pos x="0" y="135"/>
                  </a:cxn>
                  <a:cxn ang="0">
                    <a:pos x="0" y="135"/>
                  </a:cxn>
                  <a:cxn ang="0">
                    <a:pos x="0" y="147"/>
                  </a:cxn>
                  <a:cxn ang="0">
                    <a:pos x="0" y="147"/>
                  </a:cxn>
                  <a:cxn ang="0">
                    <a:pos x="0" y="147"/>
                  </a:cxn>
                  <a:cxn ang="0">
                    <a:pos x="9" y="147"/>
                  </a:cxn>
                  <a:cxn ang="0">
                    <a:pos x="9" y="147"/>
                  </a:cxn>
                  <a:cxn ang="0">
                    <a:pos x="9" y="147"/>
                  </a:cxn>
                  <a:cxn ang="0">
                    <a:pos x="9" y="147"/>
                  </a:cxn>
                  <a:cxn ang="0">
                    <a:pos x="9" y="147"/>
                  </a:cxn>
                  <a:cxn ang="0">
                    <a:pos x="9" y="147"/>
                  </a:cxn>
                  <a:cxn ang="0">
                    <a:pos x="9" y="147"/>
                  </a:cxn>
                  <a:cxn ang="0">
                    <a:pos x="9" y="147"/>
                  </a:cxn>
                  <a:cxn ang="0">
                    <a:pos x="18" y="147"/>
                  </a:cxn>
                  <a:cxn ang="0">
                    <a:pos x="18" y="147"/>
                  </a:cxn>
                  <a:cxn ang="0">
                    <a:pos x="18" y="135"/>
                  </a:cxn>
                  <a:cxn ang="0">
                    <a:pos x="18" y="135"/>
                  </a:cxn>
                </a:cxnLst>
                <a:rect l="0" t="0" r="r" b="b"/>
                <a:pathLst>
                  <a:path w="63" h="147">
                    <a:moveTo>
                      <a:pt x="18" y="135"/>
                    </a:moveTo>
                    <a:lnTo>
                      <a:pt x="18" y="135"/>
                    </a:lnTo>
                    <a:lnTo>
                      <a:pt x="18" y="135"/>
                    </a:lnTo>
                    <a:lnTo>
                      <a:pt x="18" y="124"/>
                    </a:lnTo>
                    <a:lnTo>
                      <a:pt x="18" y="124"/>
                    </a:lnTo>
                    <a:lnTo>
                      <a:pt x="18" y="113"/>
                    </a:lnTo>
                    <a:lnTo>
                      <a:pt x="18" y="113"/>
                    </a:lnTo>
                    <a:lnTo>
                      <a:pt x="18" y="113"/>
                    </a:lnTo>
                    <a:lnTo>
                      <a:pt x="18" y="101"/>
                    </a:lnTo>
                    <a:lnTo>
                      <a:pt x="27" y="101"/>
                    </a:lnTo>
                    <a:lnTo>
                      <a:pt x="27" y="101"/>
                    </a:lnTo>
                    <a:lnTo>
                      <a:pt x="27" y="90"/>
                    </a:lnTo>
                    <a:lnTo>
                      <a:pt x="27" y="90"/>
                    </a:lnTo>
                    <a:lnTo>
                      <a:pt x="27" y="90"/>
                    </a:lnTo>
                    <a:lnTo>
                      <a:pt x="36" y="79"/>
                    </a:lnTo>
                    <a:lnTo>
                      <a:pt x="36" y="79"/>
                    </a:lnTo>
                    <a:lnTo>
                      <a:pt x="36" y="79"/>
                    </a:lnTo>
                    <a:lnTo>
                      <a:pt x="36" y="67"/>
                    </a:lnTo>
                    <a:lnTo>
                      <a:pt x="36" y="67"/>
                    </a:lnTo>
                    <a:lnTo>
                      <a:pt x="45" y="67"/>
                    </a:lnTo>
                    <a:lnTo>
                      <a:pt x="45" y="56"/>
                    </a:lnTo>
                    <a:lnTo>
                      <a:pt x="45" y="56"/>
                    </a:lnTo>
                    <a:lnTo>
                      <a:pt x="45" y="56"/>
                    </a:lnTo>
                    <a:lnTo>
                      <a:pt x="54" y="45"/>
                    </a:lnTo>
                    <a:lnTo>
                      <a:pt x="54" y="45"/>
                    </a:lnTo>
                    <a:lnTo>
                      <a:pt x="54" y="45"/>
                    </a:lnTo>
                    <a:lnTo>
                      <a:pt x="54" y="33"/>
                    </a:lnTo>
                    <a:lnTo>
                      <a:pt x="54" y="33"/>
                    </a:lnTo>
                    <a:lnTo>
                      <a:pt x="54" y="22"/>
                    </a:lnTo>
                    <a:lnTo>
                      <a:pt x="63" y="22"/>
                    </a:lnTo>
                    <a:lnTo>
                      <a:pt x="63" y="11"/>
                    </a:lnTo>
                    <a:lnTo>
                      <a:pt x="63" y="11"/>
                    </a:lnTo>
                    <a:lnTo>
                      <a:pt x="63" y="11"/>
                    </a:lnTo>
                    <a:lnTo>
                      <a:pt x="45" y="0"/>
                    </a:lnTo>
                    <a:lnTo>
                      <a:pt x="45" y="11"/>
                    </a:lnTo>
                    <a:lnTo>
                      <a:pt x="45" y="11"/>
                    </a:lnTo>
                    <a:lnTo>
                      <a:pt x="45" y="22"/>
                    </a:lnTo>
                    <a:lnTo>
                      <a:pt x="45" y="22"/>
                    </a:lnTo>
                    <a:lnTo>
                      <a:pt x="45" y="22"/>
                    </a:lnTo>
                    <a:lnTo>
                      <a:pt x="45" y="33"/>
                    </a:lnTo>
                    <a:lnTo>
                      <a:pt x="45" y="33"/>
                    </a:lnTo>
                    <a:lnTo>
                      <a:pt x="36" y="33"/>
                    </a:lnTo>
                    <a:lnTo>
                      <a:pt x="36" y="45"/>
                    </a:lnTo>
                    <a:lnTo>
                      <a:pt x="36" y="45"/>
                    </a:lnTo>
                    <a:lnTo>
                      <a:pt x="36" y="45"/>
                    </a:lnTo>
                    <a:lnTo>
                      <a:pt x="36" y="56"/>
                    </a:lnTo>
                    <a:lnTo>
                      <a:pt x="27" y="56"/>
                    </a:lnTo>
                    <a:lnTo>
                      <a:pt x="27" y="56"/>
                    </a:lnTo>
                    <a:lnTo>
                      <a:pt x="27" y="67"/>
                    </a:lnTo>
                    <a:lnTo>
                      <a:pt x="27" y="67"/>
                    </a:lnTo>
                    <a:lnTo>
                      <a:pt x="18" y="67"/>
                    </a:lnTo>
                    <a:lnTo>
                      <a:pt x="18" y="79"/>
                    </a:lnTo>
                    <a:lnTo>
                      <a:pt x="18" y="79"/>
                    </a:lnTo>
                    <a:lnTo>
                      <a:pt x="18" y="90"/>
                    </a:lnTo>
                    <a:lnTo>
                      <a:pt x="18" y="90"/>
                    </a:lnTo>
                    <a:lnTo>
                      <a:pt x="9" y="90"/>
                    </a:lnTo>
                    <a:lnTo>
                      <a:pt x="9" y="101"/>
                    </a:lnTo>
                    <a:lnTo>
                      <a:pt x="9" y="101"/>
                    </a:lnTo>
                    <a:lnTo>
                      <a:pt x="9" y="101"/>
                    </a:lnTo>
                    <a:lnTo>
                      <a:pt x="9" y="113"/>
                    </a:lnTo>
                    <a:lnTo>
                      <a:pt x="9" y="113"/>
                    </a:lnTo>
                    <a:lnTo>
                      <a:pt x="0" y="124"/>
                    </a:lnTo>
                    <a:lnTo>
                      <a:pt x="0" y="124"/>
                    </a:lnTo>
                    <a:lnTo>
                      <a:pt x="0" y="124"/>
                    </a:lnTo>
                    <a:lnTo>
                      <a:pt x="0" y="135"/>
                    </a:lnTo>
                    <a:lnTo>
                      <a:pt x="0" y="135"/>
                    </a:lnTo>
                    <a:lnTo>
                      <a:pt x="0" y="135"/>
                    </a:lnTo>
                    <a:lnTo>
                      <a:pt x="0" y="135"/>
                    </a:lnTo>
                    <a:lnTo>
                      <a:pt x="0" y="135"/>
                    </a:lnTo>
                    <a:lnTo>
                      <a:pt x="0" y="147"/>
                    </a:lnTo>
                    <a:lnTo>
                      <a:pt x="0" y="147"/>
                    </a:lnTo>
                    <a:lnTo>
                      <a:pt x="0" y="147"/>
                    </a:lnTo>
                    <a:lnTo>
                      <a:pt x="0" y="147"/>
                    </a:lnTo>
                    <a:lnTo>
                      <a:pt x="0" y="147"/>
                    </a:lnTo>
                    <a:lnTo>
                      <a:pt x="0" y="147"/>
                    </a:lnTo>
                    <a:lnTo>
                      <a:pt x="9" y="147"/>
                    </a:lnTo>
                    <a:lnTo>
                      <a:pt x="9" y="147"/>
                    </a:lnTo>
                    <a:lnTo>
                      <a:pt x="9" y="147"/>
                    </a:lnTo>
                    <a:lnTo>
                      <a:pt x="9" y="147"/>
                    </a:lnTo>
                    <a:lnTo>
                      <a:pt x="9" y="147"/>
                    </a:lnTo>
                    <a:lnTo>
                      <a:pt x="9" y="147"/>
                    </a:lnTo>
                    <a:lnTo>
                      <a:pt x="9" y="147"/>
                    </a:lnTo>
                    <a:lnTo>
                      <a:pt x="9" y="147"/>
                    </a:lnTo>
                    <a:lnTo>
                      <a:pt x="9" y="147"/>
                    </a:lnTo>
                    <a:lnTo>
                      <a:pt x="9" y="147"/>
                    </a:lnTo>
                    <a:lnTo>
                      <a:pt x="9" y="147"/>
                    </a:lnTo>
                    <a:lnTo>
                      <a:pt x="9" y="147"/>
                    </a:lnTo>
                    <a:lnTo>
                      <a:pt x="9" y="147"/>
                    </a:lnTo>
                    <a:lnTo>
                      <a:pt x="9" y="147"/>
                    </a:lnTo>
                    <a:lnTo>
                      <a:pt x="9" y="147"/>
                    </a:lnTo>
                    <a:lnTo>
                      <a:pt x="9" y="147"/>
                    </a:lnTo>
                    <a:lnTo>
                      <a:pt x="18" y="147"/>
                    </a:lnTo>
                    <a:lnTo>
                      <a:pt x="18" y="147"/>
                    </a:lnTo>
                    <a:lnTo>
                      <a:pt x="18" y="147"/>
                    </a:lnTo>
                    <a:lnTo>
                      <a:pt x="18" y="135"/>
                    </a:lnTo>
                    <a:lnTo>
                      <a:pt x="18" y="135"/>
                    </a:lnTo>
                    <a:lnTo>
                      <a:pt x="18" y="135"/>
                    </a:lnTo>
                    <a:lnTo>
                      <a:pt x="18" y="135"/>
                    </a:lnTo>
                    <a:close/>
                  </a:path>
                </a:pathLst>
              </a:custGeom>
              <a:solidFill>
                <a:srgbClr val="000000"/>
              </a:solidFill>
              <a:ln w="9525">
                <a:noFill/>
                <a:round/>
                <a:headEnd/>
                <a:tailEnd/>
              </a:ln>
            </p:spPr>
            <p:txBody>
              <a:bodyPr/>
              <a:lstStyle/>
              <a:p>
                <a:endParaRPr lang="en-US"/>
              </a:p>
            </p:txBody>
          </p:sp>
          <p:sp>
            <p:nvSpPr>
              <p:cNvPr id="188525" name="Freeform 109"/>
              <p:cNvSpPr>
                <a:spLocks/>
              </p:cNvSpPr>
              <p:nvPr/>
            </p:nvSpPr>
            <p:spPr bwMode="auto">
              <a:xfrm>
                <a:off x="501" y="2193"/>
                <a:ext cx="63" cy="57"/>
              </a:xfrm>
              <a:custGeom>
                <a:avLst/>
                <a:gdLst/>
                <a:ahLst/>
                <a:cxnLst>
                  <a:cxn ang="0">
                    <a:pos x="54" y="46"/>
                  </a:cxn>
                  <a:cxn ang="0">
                    <a:pos x="54" y="46"/>
                  </a:cxn>
                  <a:cxn ang="0">
                    <a:pos x="45" y="46"/>
                  </a:cxn>
                  <a:cxn ang="0">
                    <a:pos x="45" y="46"/>
                  </a:cxn>
                  <a:cxn ang="0">
                    <a:pos x="36" y="46"/>
                  </a:cxn>
                  <a:cxn ang="0">
                    <a:pos x="36" y="46"/>
                  </a:cxn>
                  <a:cxn ang="0">
                    <a:pos x="36" y="34"/>
                  </a:cxn>
                  <a:cxn ang="0">
                    <a:pos x="27" y="34"/>
                  </a:cxn>
                  <a:cxn ang="0">
                    <a:pos x="27" y="34"/>
                  </a:cxn>
                  <a:cxn ang="0">
                    <a:pos x="27" y="34"/>
                  </a:cxn>
                  <a:cxn ang="0">
                    <a:pos x="18" y="23"/>
                  </a:cxn>
                  <a:cxn ang="0">
                    <a:pos x="18" y="23"/>
                  </a:cxn>
                  <a:cxn ang="0">
                    <a:pos x="18" y="23"/>
                  </a:cxn>
                  <a:cxn ang="0">
                    <a:pos x="18" y="12"/>
                  </a:cxn>
                  <a:cxn ang="0">
                    <a:pos x="18" y="12"/>
                  </a:cxn>
                  <a:cxn ang="0">
                    <a:pos x="18" y="12"/>
                  </a:cxn>
                  <a:cxn ang="0">
                    <a:pos x="18" y="0"/>
                  </a:cxn>
                  <a:cxn ang="0">
                    <a:pos x="0" y="12"/>
                  </a:cxn>
                  <a:cxn ang="0">
                    <a:pos x="0" y="12"/>
                  </a:cxn>
                  <a:cxn ang="0">
                    <a:pos x="0" y="23"/>
                  </a:cxn>
                  <a:cxn ang="0">
                    <a:pos x="9" y="23"/>
                  </a:cxn>
                  <a:cxn ang="0">
                    <a:pos x="9" y="23"/>
                  </a:cxn>
                  <a:cxn ang="0">
                    <a:pos x="9" y="34"/>
                  </a:cxn>
                  <a:cxn ang="0">
                    <a:pos x="9" y="34"/>
                  </a:cxn>
                  <a:cxn ang="0">
                    <a:pos x="18" y="46"/>
                  </a:cxn>
                  <a:cxn ang="0">
                    <a:pos x="18" y="46"/>
                  </a:cxn>
                  <a:cxn ang="0">
                    <a:pos x="27" y="46"/>
                  </a:cxn>
                  <a:cxn ang="0">
                    <a:pos x="27" y="57"/>
                  </a:cxn>
                  <a:cxn ang="0">
                    <a:pos x="36" y="57"/>
                  </a:cxn>
                  <a:cxn ang="0">
                    <a:pos x="36" y="57"/>
                  </a:cxn>
                  <a:cxn ang="0">
                    <a:pos x="45" y="57"/>
                  </a:cxn>
                  <a:cxn ang="0">
                    <a:pos x="45" y="57"/>
                  </a:cxn>
                  <a:cxn ang="0">
                    <a:pos x="54" y="57"/>
                  </a:cxn>
                  <a:cxn ang="0">
                    <a:pos x="54" y="57"/>
                  </a:cxn>
                  <a:cxn ang="0">
                    <a:pos x="54" y="57"/>
                  </a:cxn>
                  <a:cxn ang="0">
                    <a:pos x="54" y="57"/>
                  </a:cxn>
                  <a:cxn ang="0">
                    <a:pos x="54" y="57"/>
                  </a:cxn>
                  <a:cxn ang="0">
                    <a:pos x="63" y="57"/>
                  </a:cxn>
                  <a:cxn ang="0">
                    <a:pos x="63" y="57"/>
                  </a:cxn>
                  <a:cxn ang="0">
                    <a:pos x="63" y="57"/>
                  </a:cxn>
                  <a:cxn ang="0">
                    <a:pos x="63" y="57"/>
                  </a:cxn>
                  <a:cxn ang="0">
                    <a:pos x="63" y="57"/>
                  </a:cxn>
                  <a:cxn ang="0">
                    <a:pos x="63" y="57"/>
                  </a:cxn>
                  <a:cxn ang="0">
                    <a:pos x="63" y="46"/>
                  </a:cxn>
                  <a:cxn ang="0">
                    <a:pos x="63" y="46"/>
                  </a:cxn>
                  <a:cxn ang="0">
                    <a:pos x="63" y="46"/>
                  </a:cxn>
                  <a:cxn ang="0">
                    <a:pos x="63" y="46"/>
                  </a:cxn>
                  <a:cxn ang="0">
                    <a:pos x="54" y="46"/>
                  </a:cxn>
                  <a:cxn ang="0">
                    <a:pos x="54" y="46"/>
                  </a:cxn>
                  <a:cxn ang="0">
                    <a:pos x="54" y="46"/>
                  </a:cxn>
                  <a:cxn ang="0">
                    <a:pos x="54" y="46"/>
                  </a:cxn>
                </a:cxnLst>
                <a:rect l="0" t="0" r="r" b="b"/>
                <a:pathLst>
                  <a:path w="63" h="57">
                    <a:moveTo>
                      <a:pt x="54" y="46"/>
                    </a:moveTo>
                    <a:lnTo>
                      <a:pt x="54" y="46"/>
                    </a:lnTo>
                    <a:lnTo>
                      <a:pt x="54" y="46"/>
                    </a:lnTo>
                    <a:lnTo>
                      <a:pt x="54" y="46"/>
                    </a:lnTo>
                    <a:lnTo>
                      <a:pt x="45" y="46"/>
                    </a:lnTo>
                    <a:lnTo>
                      <a:pt x="45" y="46"/>
                    </a:lnTo>
                    <a:lnTo>
                      <a:pt x="45" y="46"/>
                    </a:lnTo>
                    <a:lnTo>
                      <a:pt x="45" y="46"/>
                    </a:lnTo>
                    <a:lnTo>
                      <a:pt x="45" y="46"/>
                    </a:lnTo>
                    <a:lnTo>
                      <a:pt x="36" y="46"/>
                    </a:lnTo>
                    <a:lnTo>
                      <a:pt x="36" y="46"/>
                    </a:lnTo>
                    <a:lnTo>
                      <a:pt x="36" y="46"/>
                    </a:lnTo>
                    <a:lnTo>
                      <a:pt x="36" y="34"/>
                    </a:lnTo>
                    <a:lnTo>
                      <a:pt x="36" y="34"/>
                    </a:lnTo>
                    <a:lnTo>
                      <a:pt x="27" y="34"/>
                    </a:lnTo>
                    <a:lnTo>
                      <a:pt x="27" y="34"/>
                    </a:lnTo>
                    <a:lnTo>
                      <a:pt x="27" y="34"/>
                    </a:lnTo>
                    <a:lnTo>
                      <a:pt x="27" y="34"/>
                    </a:lnTo>
                    <a:lnTo>
                      <a:pt x="27" y="34"/>
                    </a:lnTo>
                    <a:lnTo>
                      <a:pt x="27" y="34"/>
                    </a:lnTo>
                    <a:lnTo>
                      <a:pt x="27" y="34"/>
                    </a:lnTo>
                    <a:lnTo>
                      <a:pt x="18" y="23"/>
                    </a:lnTo>
                    <a:lnTo>
                      <a:pt x="18" y="23"/>
                    </a:lnTo>
                    <a:lnTo>
                      <a:pt x="18" y="23"/>
                    </a:lnTo>
                    <a:lnTo>
                      <a:pt x="18" y="23"/>
                    </a:lnTo>
                    <a:lnTo>
                      <a:pt x="18" y="23"/>
                    </a:lnTo>
                    <a:lnTo>
                      <a:pt x="18" y="23"/>
                    </a:lnTo>
                    <a:lnTo>
                      <a:pt x="18" y="12"/>
                    </a:lnTo>
                    <a:lnTo>
                      <a:pt x="18" y="12"/>
                    </a:lnTo>
                    <a:lnTo>
                      <a:pt x="18" y="12"/>
                    </a:lnTo>
                    <a:lnTo>
                      <a:pt x="18" y="12"/>
                    </a:lnTo>
                    <a:lnTo>
                      <a:pt x="18" y="12"/>
                    </a:lnTo>
                    <a:lnTo>
                      <a:pt x="18" y="0"/>
                    </a:lnTo>
                    <a:lnTo>
                      <a:pt x="18" y="0"/>
                    </a:lnTo>
                    <a:lnTo>
                      <a:pt x="0" y="0"/>
                    </a:lnTo>
                    <a:lnTo>
                      <a:pt x="0" y="12"/>
                    </a:lnTo>
                    <a:lnTo>
                      <a:pt x="0" y="12"/>
                    </a:lnTo>
                    <a:lnTo>
                      <a:pt x="0" y="12"/>
                    </a:lnTo>
                    <a:lnTo>
                      <a:pt x="0" y="12"/>
                    </a:lnTo>
                    <a:lnTo>
                      <a:pt x="0" y="23"/>
                    </a:lnTo>
                    <a:lnTo>
                      <a:pt x="0" y="23"/>
                    </a:lnTo>
                    <a:lnTo>
                      <a:pt x="9" y="23"/>
                    </a:lnTo>
                    <a:lnTo>
                      <a:pt x="9" y="23"/>
                    </a:lnTo>
                    <a:lnTo>
                      <a:pt x="9" y="23"/>
                    </a:lnTo>
                    <a:lnTo>
                      <a:pt x="9" y="34"/>
                    </a:lnTo>
                    <a:lnTo>
                      <a:pt x="9" y="34"/>
                    </a:lnTo>
                    <a:lnTo>
                      <a:pt x="9" y="34"/>
                    </a:lnTo>
                    <a:lnTo>
                      <a:pt x="9" y="34"/>
                    </a:lnTo>
                    <a:lnTo>
                      <a:pt x="18" y="34"/>
                    </a:lnTo>
                    <a:lnTo>
                      <a:pt x="18" y="46"/>
                    </a:lnTo>
                    <a:lnTo>
                      <a:pt x="18" y="46"/>
                    </a:lnTo>
                    <a:lnTo>
                      <a:pt x="18" y="46"/>
                    </a:lnTo>
                    <a:lnTo>
                      <a:pt x="18" y="46"/>
                    </a:lnTo>
                    <a:lnTo>
                      <a:pt x="27" y="46"/>
                    </a:lnTo>
                    <a:lnTo>
                      <a:pt x="27" y="46"/>
                    </a:lnTo>
                    <a:lnTo>
                      <a:pt x="27" y="57"/>
                    </a:lnTo>
                    <a:lnTo>
                      <a:pt x="27" y="57"/>
                    </a:lnTo>
                    <a:lnTo>
                      <a:pt x="36" y="57"/>
                    </a:lnTo>
                    <a:lnTo>
                      <a:pt x="36" y="57"/>
                    </a:lnTo>
                    <a:lnTo>
                      <a:pt x="36" y="57"/>
                    </a:lnTo>
                    <a:lnTo>
                      <a:pt x="36" y="57"/>
                    </a:lnTo>
                    <a:lnTo>
                      <a:pt x="45" y="57"/>
                    </a:lnTo>
                    <a:lnTo>
                      <a:pt x="45" y="57"/>
                    </a:lnTo>
                    <a:lnTo>
                      <a:pt x="45" y="57"/>
                    </a:lnTo>
                    <a:lnTo>
                      <a:pt x="45" y="57"/>
                    </a:lnTo>
                    <a:lnTo>
                      <a:pt x="54" y="57"/>
                    </a:lnTo>
                    <a:lnTo>
                      <a:pt x="54" y="57"/>
                    </a:lnTo>
                    <a:lnTo>
                      <a:pt x="54" y="57"/>
                    </a:lnTo>
                    <a:lnTo>
                      <a:pt x="54" y="57"/>
                    </a:lnTo>
                    <a:lnTo>
                      <a:pt x="54" y="57"/>
                    </a:lnTo>
                    <a:lnTo>
                      <a:pt x="54" y="57"/>
                    </a:lnTo>
                    <a:lnTo>
                      <a:pt x="54" y="57"/>
                    </a:lnTo>
                    <a:lnTo>
                      <a:pt x="54" y="57"/>
                    </a:lnTo>
                    <a:lnTo>
                      <a:pt x="54" y="57"/>
                    </a:lnTo>
                    <a:lnTo>
                      <a:pt x="63" y="57"/>
                    </a:lnTo>
                    <a:lnTo>
                      <a:pt x="63" y="57"/>
                    </a:lnTo>
                    <a:lnTo>
                      <a:pt x="63" y="57"/>
                    </a:lnTo>
                    <a:lnTo>
                      <a:pt x="63" y="57"/>
                    </a:lnTo>
                    <a:lnTo>
                      <a:pt x="63" y="57"/>
                    </a:lnTo>
                    <a:lnTo>
                      <a:pt x="63" y="57"/>
                    </a:lnTo>
                    <a:lnTo>
                      <a:pt x="63" y="57"/>
                    </a:lnTo>
                    <a:lnTo>
                      <a:pt x="63" y="57"/>
                    </a:lnTo>
                    <a:lnTo>
                      <a:pt x="63" y="57"/>
                    </a:lnTo>
                    <a:lnTo>
                      <a:pt x="63" y="57"/>
                    </a:lnTo>
                    <a:lnTo>
                      <a:pt x="63" y="57"/>
                    </a:lnTo>
                    <a:lnTo>
                      <a:pt x="63" y="57"/>
                    </a:lnTo>
                    <a:lnTo>
                      <a:pt x="63" y="46"/>
                    </a:lnTo>
                    <a:lnTo>
                      <a:pt x="63" y="46"/>
                    </a:lnTo>
                    <a:lnTo>
                      <a:pt x="63" y="46"/>
                    </a:lnTo>
                    <a:lnTo>
                      <a:pt x="63" y="46"/>
                    </a:lnTo>
                    <a:lnTo>
                      <a:pt x="63" y="46"/>
                    </a:lnTo>
                    <a:lnTo>
                      <a:pt x="63" y="46"/>
                    </a:lnTo>
                    <a:lnTo>
                      <a:pt x="63" y="46"/>
                    </a:lnTo>
                    <a:lnTo>
                      <a:pt x="63" y="46"/>
                    </a:lnTo>
                    <a:lnTo>
                      <a:pt x="63" y="46"/>
                    </a:lnTo>
                    <a:lnTo>
                      <a:pt x="54" y="46"/>
                    </a:lnTo>
                    <a:lnTo>
                      <a:pt x="54" y="46"/>
                    </a:lnTo>
                    <a:lnTo>
                      <a:pt x="54" y="46"/>
                    </a:lnTo>
                    <a:lnTo>
                      <a:pt x="54" y="46"/>
                    </a:lnTo>
                    <a:lnTo>
                      <a:pt x="54" y="46"/>
                    </a:lnTo>
                    <a:lnTo>
                      <a:pt x="54" y="46"/>
                    </a:lnTo>
                    <a:lnTo>
                      <a:pt x="54" y="46"/>
                    </a:lnTo>
                    <a:close/>
                  </a:path>
                </a:pathLst>
              </a:custGeom>
              <a:solidFill>
                <a:srgbClr val="000000"/>
              </a:solidFill>
              <a:ln w="9525">
                <a:noFill/>
                <a:round/>
                <a:headEnd/>
                <a:tailEnd/>
              </a:ln>
            </p:spPr>
            <p:txBody>
              <a:bodyPr/>
              <a:lstStyle/>
              <a:p>
                <a:endParaRPr lang="en-US"/>
              </a:p>
            </p:txBody>
          </p:sp>
          <p:sp>
            <p:nvSpPr>
              <p:cNvPr id="188526" name="Freeform 110"/>
              <p:cNvSpPr>
                <a:spLocks/>
              </p:cNvSpPr>
              <p:nvPr/>
            </p:nvSpPr>
            <p:spPr bwMode="auto">
              <a:xfrm>
                <a:off x="680" y="2352"/>
                <a:ext cx="44" cy="56"/>
              </a:xfrm>
              <a:custGeom>
                <a:avLst/>
                <a:gdLst/>
                <a:ahLst/>
                <a:cxnLst>
                  <a:cxn ang="0">
                    <a:pos x="35" y="0"/>
                  </a:cxn>
                  <a:cxn ang="0">
                    <a:pos x="35" y="11"/>
                  </a:cxn>
                  <a:cxn ang="0">
                    <a:pos x="35" y="11"/>
                  </a:cxn>
                  <a:cxn ang="0">
                    <a:pos x="35" y="11"/>
                  </a:cxn>
                  <a:cxn ang="0">
                    <a:pos x="26" y="22"/>
                  </a:cxn>
                  <a:cxn ang="0">
                    <a:pos x="26" y="22"/>
                  </a:cxn>
                  <a:cxn ang="0">
                    <a:pos x="26" y="22"/>
                  </a:cxn>
                  <a:cxn ang="0">
                    <a:pos x="26" y="22"/>
                  </a:cxn>
                  <a:cxn ang="0">
                    <a:pos x="26" y="34"/>
                  </a:cxn>
                  <a:cxn ang="0">
                    <a:pos x="18" y="34"/>
                  </a:cxn>
                  <a:cxn ang="0">
                    <a:pos x="18" y="34"/>
                  </a:cxn>
                  <a:cxn ang="0">
                    <a:pos x="18" y="34"/>
                  </a:cxn>
                  <a:cxn ang="0">
                    <a:pos x="9" y="34"/>
                  </a:cxn>
                  <a:cxn ang="0">
                    <a:pos x="9" y="34"/>
                  </a:cxn>
                  <a:cxn ang="0">
                    <a:pos x="9" y="34"/>
                  </a:cxn>
                  <a:cxn ang="0">
                    <a:pos x="0" y="34"/>
                  </a:cxn>
                  <a:cxn ang="0">
                    <a:pos x="0" y="56"/>
                  </a:cxn>
                  <a:cxn ang="0">
                    <a:pos x="9" y="56"/>
                  </a:cxn>
                  <a:cxn ang="0">
                    <a:pos x="9" y="56"/>
                  </a:cxn>
                  <a:cxn ang="0">
                    <a:pos x="18" y="45"/>
                  </a:cxn>
                  <a:cxn ang="0">
                    <a:pos x="18" y="45"/>
                  </a:cxn>
                  <a:cxn ang="0">
                    <a:pos x="26" y="45"/>
                  </a:cxn>
                  <a:cxn ang="0">
                    <a:pos x="26" y="45"/>
                  </a:cxn>
                  <a:cxn ang="0">
                    <a:pos x="26" y="45"/>
                  </a:cxn>
                  <a:cxn ang="0">
                    <a:pos x="35" y="34"/>
                  </a:cxn>
                  <a:cxn ang="0">
                    <a:pos x="35" y="34"/>
                  </a:cxn>
                  <a:cxn ang="0">
                    <a:pos x="35" y="34"/>
                  </a:cxn>
                  <a:cxn ang="0">
                    <a:pos x="44" y="22"/>
                  </a:cxn>
                  <a:cxn ang="0">
                    <a:pos x="44" y="22"/>
                  </a:cxn>
                  <a:cxn ang="0">
                    <a:pos x="44" y="22"/>
                  </a:cxn>
                  <a:cxn ang="0">
                    <a:pos x="44" y="11"/>
                  </a:cxn>
                  <a:cxn ang="0">
                    <a:pos x="44" y="11"/>
                  </a:cxn>
                  <a:cxn ang="0">
                    <a:pos x="44" y="0"/>
                  </a:cxn>
                  <a:cxn ang="0">
                    <a:pos x="44" y="0"/>
                  </a:cxn>
                  <a:cxn ang="0">
                    <a:pos x="44" y="0"/>
                  </a:cxn>
                  <a:cxn ang="0">
                    <a:pos x="44" y="0"/>
                  </a:cxn>
                  <a:cxn ang="0">
                    <a:pos x="44" y="0"/>
                  </a:cxn>
                  <a:cxn ang="0">
                    <a:pos x="44" y="0"/>
                  </a:cxn>
                  <a:cxn ang="0">
                    <a:pos x="44" y="0"/>
                  </a:cxn>
                  <a:cxn ang="0">
                    <a:pos x="44" y="0"/>
                  </a:cxn>
                  <a:cxn ang="0">
                    <a:pos x="44" y="0"/>
                  </a:cxn>
                  <a:cxn ang="0">
                    <a:pos x="35" y="0"/>
                  </a:cxn>
                  <a:cxn ang="0">
                    <a:pos x="35" y="0"/>
                  </a:cxn>
                  <a:cxn ang="0">
                    <a:pos x="35" y="0"/>
                  </a:cxn>
                  <a:cxn ang="0">
                    <a:pos x="35" y="0"/>
                  </a:cxn>
                  <a:cxn ang="0">
                    <a:pos x="35" y="0"/>
                  </a:cxn>
                  <a:cxn ang="0">
                    <a:pos x="35" y="0"/>
                  </a:cxn>
                  <a:cxn ang="0">
                    <a:pos x="35" y="0"/>
                  </a:cxn>
                  <a:cxn ang="0">
                    <a:pos x="35" y="0"/>
                  </a:cxn>
                </a:cxnLst>
                <a:rect l="0" t="0" r="r" b="b"/>
                <a:pathLst>
                  <a:path w="44" h="56">
                    <a:moveTo>
                      <a:pt x="35" y="0"/>
                    </a:moveTo>
                    <a:lnTo>
                      <a:pt x="35" y="0"/>
                    </a:lnTo>
                    <a:lnTo>
                      <a:pt x="35" y="11"/>
                    </a:lnTo>
                    <a:lnTo>
                      <a:pt x="35" y="11"/>
                    </a:lnTo>
                    <a:lnTo>
                      <a:pt x="35" y="11"/>
                    </a:lnTo>
                    <a:lnTo>
                      <a:pt x="35" y="11"/>
                    </a:lnTo>
                    <a:lnTo>
                      <a:pt x="35" y="11"/>
                    </a:lnTo>
                    <a:lnTo>
                      <a:pt x="35" y="11"/>
                    </a:lnTo>
                    <a:lnTo>
                      <a:pt x="26" y="22"/>
                    </a:lnTo>
                    <a:lnTo>
                      <a:pt x="26" y="22"/>
                    </a:lnTo>
                    <a:lnTo>
                      <a:pt x="26" y="22"/>
                    </a:lnTo>
                    <a:lnTo>
                      <a:pt x="26" y="22"/>
                    </a:lnTo>
                    <a:lnTo>
                      <a:pt x="26" y="22"/>
                    </a:lnTo>
                    <a:lnTo>
                      <a:pt x="26" y="22"/>
                    </a:lnTo>
                    <a:lnTo>
                      <a:pt x="26" y="22"/>
                    </a:lnTo>
                    <a:lnTo>
                      <a:pt x="26" y="22"/>
                    </a:lnTo>
                    <a:lnTo>
                      <a:pt x="26" y="34"/>
                    </a:lnTo>
                    <a:lnTo>
                      <a:pt x="26" y="34"/>
                    </a:lnTo>
                    <a:lnTo>
                      <a:pt x="18" y="34"/>
                    </a:lnTo>
                    <a:lnTo>
                      <a:pt x="18" y="34"/>
                    </a:lnTo>
                    <a:lnTo>
                      <a:pt x="18" y="34"/>
                    </a:lnTo>
                    <a:lnTo>
                      <a:pt x="18" y="34"/>
                    </a:lnTo>
                    <a:lnTo>
                      <a:pt x="18" y="34"/>
                    </a:lnTo>
                    <a:lnTo>
                      <a:pt x="18" y="34"/>
                    </a:lnTo>
                    <a:lnTo>
                      <a:pt x="18" y="34"/>
                    </a:lnTo>
                    <a:lnTo>
                      <a:pt x="9" y="34"/>
                    </a:lnTo>
                    <a:lnTo>
                      <a:pt x="9" y="34"/>
                    </a:lnTo>
                    <a:lnTo>
                      <a:pt x="9" y="34"/>
                    </a:lnTo>
                    <a:lnTo>
                      <a:pt x="9" y="34"/>
                    </a:lnTo>
                    <a:lnTo>
                      <a:pt x="9" y="34"/>
                    </a:lnTo>
                    <a:lnTo>
                      <a:pt x="0" y="34"/>
                    </a:lnTo>
                    <a:lnTo>
                      <a:pt x="0" y="34"/>
                    </a:lnTo>
                    <a:lnTo>
                      <a:pt x="0" y="34"/>
                    </a:lnTo>
                    <a:lnTo>
                      <a:pt x="0" y="56"/>
                    </a:lnTo>
                    <a:lnTo>
                      <a:pt x="0" y="56"/>
                    </a:lnTo>
                    <a:lnTo>
                      <a:pt x="9" y="56"/>
                    </a:lnTo>
                    <a:lnTo>
                      <a:pt x="9" y="56"/>
                    </a:lnTo>
                    <a:lnTo>
                      <a:pt x="9" y="56"/>
                    </a:lnTo>
                    <a:lnTo>
                      <a:pt x="9" y="56"/>
                    </a:lnTo>
                    <a:lnTo>
                      <a:pt x="18" y="45"/>
                    </a:lnTo>
                    <a:lnTo>
                      <a:pt x="18" y="45"/>
                    </a:lnTo>
                    <a:lnTo>
                      <a:pt x="18" y="45"/>
                    </a:lnTo>
                    <a:lnTo>
                      <a:pt x="18" y="45"/>
                    </a:lnTo>
                    <a:lnTo>
                      <a:pt x="26" y="45"/>
                    </a:lnTo>
                    <a:lnTo>
                      <a:pt x="26" y="45"/>
                    </a:lnTo>
                    <a:lnTo>
                      <a:pt x="26" y="45"/>
                    </a:lnTo>
                    <a:lnTo>
                      <a:pt x="26" y="45"/>
                    </a:lnTo>
                    <a:lnTo>
                      <a:pt x="26" y="45"/>
                    </a:lnTo>
                    <a:lnTo>
                      <a:pt x="35" y="45"/>
                    </a:lnTo>
                    <a:lnTo>
                      <a:pt x="35" y="34"/>
                    </a:lnTo>
                    <a:lnTo>
                      <a:pt x="35" y="34"/>
                    </a:lnTo>
                    <a:lnTo>
                      <a:pt x="35" y="34"/>
                    </a:lnTo>
                    <a:lnTo>
                      <a:pt x="35" y="34"/>
                    </a:lnTo>
                    <a:lnTo>
                      <a:pt x="35" y="34"/>
                    </a:lnTo>
                    <a:lnTo>
                      <a:pt x="35" y="34"/>
                    </a:lnTo>
                    <a:lnTo>
                      <a:pt x="44" y="22"/>
                    </a:lnTo>
                    <a:lnTo>
                      <a:pt x="44" y="22"/>
                    </a:lnTo>
                    <a:lnTo>
                      <a:pt x="44" y="22"/>
                    </a:lnTo>
                    <a:lnTo>
                      <a:pt x="44" y="22"/>
                    </a:lnTo>
                    <a:lnTo>
                      <a:pt x="44" y="22"/>
                    </a:lnTo>
                    <a:lnTo>
                      <a:pt x="44" y="11"/>
                    </a:lnTo>
                    <a:lnTo>
                      <a:pt x="44" y="11"/>
                    </a:lnTo>
                    <a:lnTo>
                      <a:pt x="44" y="11"/>
                    </a:lnTo>
                    <a:lnTo>
                      <a:pt x="44" y="11"/>
                    </a:lnTo>
                    <a:lnTo>
                      <a:pt x="44" y="11"/>
                    </a:lnTo>
                    <a:lnTo>
                      <a:pt x="44" y="0"/>
                    </a:lnTo>
                    <a:lnTo>
                      <a:pt x="44" y="0"/>
                    </a:lnTo>
                    <a:lnTo>
                      <a:pt x="44" y="0"/>
                    </a:lnTo>
                    <a:lnTo>
                      <a:pt x="44" y="0"/>
                    </a:lnTo>
                    <a:lnTo>
                      <a:pt x="44" y="0"/>
                    </a:lnTo>
                    <a:lnTo>
                      <a:pt x="44" y="0"/>
                    </a:lnTo>
                    <a:lnTo>
                      <a:pt x="44" y="0"/>
                    </a:lnTo>
                    <a:lnTo>
                      <a:pt x="44" y="0"/>
                    </a:lnTo>
                    <a:lnTo>
                      <a:pt x="44" y="0"/>
                    </a:lnTo>
                    <a:lnTo>
                      <a:pt x="44" y="0"/>
                    </a:lnTo>
                    <a:lnTo>
                      <a:pt x="44" y="0"/>
                    </a:lnTo>
                    <a:lnTo>
                      <a:pt x="44" y="0"/>
                    </a:lnTo>
                    <a:lnTo>
                      <a:pt x="44" y="0"/>
                    </a:lnTo>
                    <a:lnTo>
                      <a:pt x="44" y="0"/>
                    </a:lnTo>
                    <a:lnTo>
                      <a:pt x="44" y="0"/>
                    </a:lnTo>
                    <a:lnTo>
                      <a:pt x="44" y="0"/>
                    </a:lnTo>
                    <a:lnTo>
                      <a:pt x="44"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close/>
                  </a:path>
                </a:pathLst>
              </a:custGeom>
              <a:solidFill>
                <a:srgbClr val="000000"/>
              </a:solidFill>
              <a:ln w="9525">
                <a:noFill/>
                <a:round/>
                <a:headEnd/>
                <a:tailEnd/>
              </a:ln>
            </p:spPr>
            <p:txBody>
              <a:bodyPr/>
              <a:lstStyle/>
              <a:p>
                <a:endParaRPr lang="en-US"/>
              </a:p>
            </p:txBody>
          </p:sp>
          <p:sp>
            <p:nvSpPr>
              <p:cNvPr id="188527" name="Freeform 111"/>
              <p:cNvSpPr>
                <a:spLocks/>
              </p:cNvSpPr>
              <p:nvPr/>
            </p:nvSpPr>
            <p:spPr bwMode="auto">
              <a:xfrm>
                <a:off x="671" y="2239"/>
                <a:ext cx="53" cy="113"/>
              </a:xfrm>
              <a:custGeom>
                <a:avLst/>
                <a:gdLst/>
                <a:ahLst/>
                <a:cxnLst>
                  <a:cxn ang="0">
                    <a:pos x="0" y="0"/>
                  </a:cxn>
                  <a:cxn ang="0">
                    <a:pos x="0" y="11"/>
                  </a:cxn>
                  <a:cxn ang="0">
                    <a:pos x="9" y="22"/>
                  </a:cxn>
                  <a:cxn ang="0">
                    <a:pos x="9" y="34"/>
                  </a:cxn>
                  <a:cxn ang="0">
                    <a:pos x="9" y="34"/>
                  </a:cxn>
                  <a:cxn ang="0">
                    <a:pos x="18" y="45"/>
                  </a:cxn>
                  <a:cxn ang="0">
                    <a:pos x="18" y="45"/>
                  </a:cxn>
                  <a:cxn ang="0">
                    <a:pos x="18" y="56"/>
                  </a:cxn>
                  <a:cxn ang="0">
                    <a:pos x="27" y="68"/>
                  </a:cxn>
                  <a:cxn ang="0">
                    <a:pos x="27" y="68"/>
                  </a:cxn>
                  <a:cxn ang="0">
                    <a:pos x="35" y="79"/>
                  </a:cxn>
                  <a:cxn ang="0">
                    <a:pos x="35" y="79"/>
                  </a:cxn>
                  <a:cxn ang="0">
                    <a:pos x="35" y="90"/>
                  </a:cxn>
                  <a:cxn ang="0">
                    <a:pos x="35" y="90"/>
                  </a:cxn>
                  <a:cxn ang="0">
                    <a:pos x="44" y="101"/>
                  </a:cxn>
                  <a:cxn ang="0">
                    <a:pos x="44" y="113"/>
                  </a:cxn>
                  <a:cxn ang="0">
                    <a:pos x="44" y="113"/>
                  </a:cxn>
                  <a:cxn ang="0">
                    <a:pos x="53" y="113"/>
                  </a:cxn>
                  <a:cxn ang="0">
                    <a:pos x="53" y="101"/>
                  </a:cxn>
                  <a:cxn ang="0">
                    <a:pos x="53" y="90"/>
                  </a:cxn>
                  <a:cxn ang="0">
                    <a:pos x="53" y="90"/>
                  </a:cxn>
                  <a:cxn ang="0">
                    <a:pos x="44" y="79"/>
                  </a:cxn>
                  <a:cxn ang="0">
                    <a:pos x="44" y="79"/>
                  </a:cxn>
                  <a:cxn ang="0">
                    <a:pos x="44" y="68"/>
                  </a:cxn>
                  <a:cxn ang="0">
                    <a:pos x="35" y="56"/>
                  </a:cxn>
                  <a:cxn ang="0">
                    <a:pos x="35" y="56"/>
                  </a:cxn>
                  <a:cxn ang="0">
                    <a:pos x="27" y="45"/>
                  </a:cxn>
                  <a:cxn ang="0">
                    <a:pos x="27" y="45"/>
                  </a:cxn>
                  <a:cxn ang="0">
                    <a:pos x="27" y="34"/>
                  </a:cxn>
                  <a:cxn ang="0">
                    <a:pos x="18" y="22"/>
                  </a:cxn>
                  <a:cxn ang="0">
                    <a:pos x="18" y="22"/>
                  </a:cxn>
                  <a:cxn ang="0">
                    <a:pos x="18" y="11"/>
                  </a:cxn>
                  <a:cxn ang="0">
                    <a:pos x="18" y="11"/>
                  </a:cxn>
                  <a:cxn ang="0">
                    <a:pos x="0" y="0"/>
                  </a:cxn>
                  <a:cxn ang="0">
                    <a:pos x="18" y="0"/>
                  </a:cxn>
                  <a:cxn ang="0">
                    <a:pos x="18" y="0"/>
                  </a:cxn>
                  <a:cxn ang="0">
                    <a:pos x="18" y="0"/>
                  </a:cxn>
                  <a:cxn ang="0">
                    <a:pos x="18" y="0"/>
                  </a:cxn>
                  <a:cxn ang="0">
                    <a:pos x="18" y="0"/>
                  </a:cxn>
                  <a:cxn ang="0">
                    <a:pos x="9" y="0"/>
                  </a:cxn>
                  <a:cxn ang="0">
                    <a:pos x="9" y="0"/>
                  </a:cxn>
                  <a:cxn ang="0">
                    <a:pos x="9" y="0"/>
                  </a:cxn>
                  <a:cxn ang="0">
                    <a:pos x="9" y="0"/>
                  </a:cxn>
                  <a:cxn ang="0">
                    <a:pos x="9" y="0"/>
                  </a:cxn>
                  <a:cxn ang="0">
                    <a:pos x="9" y="0"/>
                  </a:cxn>
                  <a:cxn ang="0">
                    <a:pos x="9" y="0"/>
                  </a:cxn>
                  <a:cxn ang="0">
                    <a:pos x="9" y="0"/>
                  </a:cxn>
                  <a:cxn ang="0">
                    <a:pos x="0" y="0"/>
                  </a:cxn>
                  <a:cxn ang="0">
                    <a:pos x="0" y="0"/>
                  </a:cxn>
                  <a:cxn ang="0">
                    <a:pos x="0" y="0"/>
                  </a:cxn>
                  <a:cxn ang="0">
                    <a:pos x="18" y="0"/>
                  </a:cxn>
                </a:cxnLst>
                <a:rect l="0" t="0" r="r" b="b"/>
                <a:pathLst>
                  <a:path w="53" h="113">
                    <a:moveTo>
                      <a:pt x="18" y="0"/>
                    </a:moveTo>
                    <a:lnTo>
                      <a:pt x="0" y="0"/>
                    </a:lnTo>
                    <a:lnTo>
                      <a:pt x="0" y="11"/>
                    </a:lnTo>
                    <a:lnTo>
                      <a:pt x="0" y="11"/>
                    </a:lnTo>
                    <a:lnTo>
                      <a:pt x="9" y="11"/>
                    </a:lnTo>
                    <a:lnTo>
                      <a:pt x="9" y="22"/>
                    </a:lnTo>
                    <a:lnTo>
                      <a:pt x="9" y="22"/>
                    </a:lnTo>
                    <a:lnTo>
                      <a:pt x="9" y="34"/>
                    </a:lnTo>
                    <a:lnTo>
                      <a:pt x="9" y="34"/>
                    </a:lnTo>
                    <a:lnTo>
                      <a:pt x="9" y="34"/>
                    </a:lnTo>
                    <a:lnTo>
                      <a:pt x="9" y="45"/>
                    </a:lnTo>
                    <a:lnTo>
                      <a:pt x="18" y="45"/>
                    </a:lnTo>
                    <a:lnTo>
                      <a:pt x="18" y="45"/>
                    </a:lnTo>
                    <a:lnTo>
                      <a:pt x="18" y="45"/>
                    </a:lnTo>
                    <a:lnTo>
                      <a:pt x="18" y="56"/>
                    </a:lnTo>
                    <a:lnTo>
                      <a:pt x="18" y="56"/>
                    </a:lnTo>
                    <a:lnTo>
                      <a:pt x="27" y="56"/>
                    </a:lnTo>
                    <a:lnTo>
                      <a:pt x="27" y="68"/>
                    </a:lnTo>
                    <a:lnTo>
                      <a:pt x="27" y="68"/>
                    </a:lnTo>
                    <a:lnTo>
                      <a:pt x="27" y="68"/>
                    </a:lnTo>
                    <a:lnTo>
                      <a:pt x="27" y="79"/>
                    </a:lnTo>
                    <a:lnTo>
                      <a:pt x="35" y="79"/>
                    </a:lnTo>
                    <a:lnTo>
                      <a:pt x="35" y="79"/>
                    </a:lnTo>
                    <a:lnTo>
                      <a:pt x="35" y="79"/>
                    </a:lnTo>
                    <a:lnTo>
                      <a:pt x="35" y="90"/>
                    </a:lnTo>
                    <a:lnTo>
                      <a:pt x="35" y="90"/>
                    </a:lnTo>
                    <a:lnTo>
                      <a:pt x="35" y="90"/>
                    </a:lnTo>
                    <a:lnTo>
                      <a:pt x="35" y="90"/>
                    </a:lnTo>
                    <a:lnTo>
                      <a:pt x="44" y="101"/>
                    </a:lnTo>
                    <a:lnTo>
                      <a:pt x="44" y="101"/>
                    </a:lnTo>
                    <a:lnTo>
                      <a:pt x="44" y="101"/>
                    </a:lnTo>
                    <a:lnTo>
                      <a:pt x="44" y="113"/>
                    </a:lnTo>
                    <a:lnTo>
                      <a:pt x="44" y="113"/>
                    </a:lnTo>
                    <a:lnTo>
                      <a:pt x="44" y="113"/>
                    </a:lnTo>
                    <a:lnTo>
                      <a:pt x="53" y="113"/>
                    </a:lnTo>
                    <a:lnTo>
                      <a:pt x="53" y="113"/>
                    </a:lnTo>
                    <a:lnTo>
                      <a:pt x="53" y="113"/>
                    </a:lnTo>
                    <a:lnTo>
                      <a:pt x="53" y="101"/>
                    </a:lnTo>
                    <a:lnTo>
                      <a:pt x="53" y="101"/>
                    </a:lnTo>
                    <a:lnTo>
                      <a:pt x="53" y="90"/>
                    </a:lnTo>
                    <a:lnTo>
                      <a:pt x="53" y="90"/>
                    </a:lnTo>
                    <a:lnTo>
                      <a:pt x="53" y="90"/>
                    </a:lnTo>
                    <a:lnTo>
                      <a:pt x="53" y="79"/>
                    </a:lnTo>
                    <a:lnTo>
                      <a:pt x="44" y="79"/>
                    </a:lnTo>
                    <a:lnTo>
                      <a:pt x="44" y="79"/>
                    </a:lnTo>
                    <a:lnTo>
                      <a:pt x="44" y="79"/>
                    </a:lnTo>
                    <a:lnTo>
                      <a:pt x="44" y="68"/>
                    </a:lnTo>
                    <a:lnTo>
                      <a:pt x="44" y="68"/>
                    </a:lnTo>
                    <a:lnTo>
                      <a:pt x="35" y="68"/>
                    </a:lnTo>
                    <a:lnTo>
                      <a:pt x="35" y="56"/>
                    </a:lnTo>
                    <a:lnTo>
                      <a:pt x="35" y="56"/>
                    </a:lnTo>
                    <a:lnTo>
                      <a:pt x="35" y="56"/>
                    </a:lnTo>
                    <a:lnTo>
                      <a:pt x="35" y="45"/>
                    </a:lnTo>
                    <a:lnTo>
                      <a:pt x="27" y="45"/>
                    </a:lnTo>
                    <a:lnTo>
                      <a:pt x="27" y="45"/>
                    </a:lnTo>
                    <a:lnTo>
                      <a:pt x="27" y="45"/>
                    </a:lnTo>
                    <a:lnTo>
                      <a:pt x="27" y="34"/>
                    </a:lnTo>
                    <a:lnTo>
                      <a:pt x="27" y="34"/>
                    </a:lnTo>
                    <a:lnTo>
                      <a:pt x="27" y="34"/>
                    </a:lnTo>
                    <a:lnTo>
                      <a:pt x="18" y="22"/>
                    </a:lnTo>
                    <a:lnTo>
                      <a:pt x="18" y="22"/>
                    </a:lnTo>
                    <a:lnTo>
                      <a:pt x="18" y="22"/>
                    </a:lnTo>
                    <a:lnTo>
                      <a:pt x="18" y="11"/>
                    </a:lnTo>
                    <a:lnTo>
                      <a:pt x="18" y="11"/>
                    </a:lnTo>
                    <a:lnTo>
                      <a:pt x="18" y="11"/>
                    </a:lnTo>
                    <a:lnTo>
                      <a:pt x="18" y="11"/>
                    </a:lnTo>
                    <a:lnTo>
                      <a:pt x="18" y="0"/>
                    </a:lnTo>
                    <a:lnTo>
                      <a:pt x="0" y="0"/>
                    </a:lnTo>
                    <a:lnTo>
                      <a:pt x="18" y="0"/>
                    </a:lnTo>
                    <a:lnTo>
                      <a:pt x="18" y="0"/>
                    </a:lnTo>
                    <a:lnTo>
                      <a:pt x="18" y="0"/>
                    </a:lnTo>
                    <a:lnTo>
                      <a:pt x="18" y="0"/>
                    </a:lnTo>
                    <a:lnTo>
                      <a:pt x="18" y="0"/>
                    </a:lnTo>
                    <a:lnTo>
                      <a:pt x="18" y="0"/>
                    </a:lnTo>
                    <a:lnTo>
                      <a:pt x="18" y="0"/>
                    </a:lnTo>
                    <a:lnTo>
                      <a:pt x="18" y="0"/>
                    </a:lnTo>
                    <a:lnTo>
                      <a:pt x="18" y="0"/>
                    </a:lnTo>
                    <a:lnTo>
                      <a:pt x="18"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0" y="0"/>
                    </a:lnTo>
                    <a:lnTo>
                      <a:pt x="0" y="0"/>
                    </a:lnTo>
                    <a:lnTo>
                      <a:pt x="0" y="0"/>
                    </a:lnTo>
                    <a:lnTo>
                      <a:pt x="0" y="0"/>
                    </a:lnTo>
                    <a:lnTo>
                      <a:pt x="0" y="0"/>
                    </a:lnTo>
                    <a:lnTo>
                      <a:pt x="0" y="0"/>
                    </a:lnTo>
                    <a:lnTo>
                      <a:pt x="0" y="0"/>
                    </a:lnTo>
                    <a:lnTo>
                      <a:pt x="18" y="0"/>
                    </a:lnTo>
                    <a:close/>
                  </a:path>
                </a:pathLst>
              </a:custGeom>
              <a:solidFill>
                <a:srgbClr val="000000"/>
              </a:solidFill>
              <a:ln w="9525">
                <a:noFill/>
                <a:round/>
                <a:headEnd/>
                <a:tailEnd/>
              </a:ln>
            </p:spPr>
            <p:txBody>
              <a:bodyPr/>
              <a:lstStyle/>
              <a:p>
                <a:endParaRPr lang="en-US"/>
              </a:p>
            </p:txBody>
          </p:sp>
          <p:sp>
            <p:nvSpPr>
              <p:cNvPr id="188528" name="Freeform 112"/>
              <p:cNvSpPr>
                <a:spLocks/>
              </p:cNvSpPr>
              <p:nvPr/>
            </p:nvSpPr>
            <p:spPr bwMode="auto">
              <a:xfrm>
                <a:off x="635" y="2239"/>
                <a:ext cx="54" cy="124"/>
              </a:xfrm>
              <a:custGeom>
                <a:avLst/>
                <a:gdLst/>
                <a:ahLst/>
                <a:cxnLst>
                  <a:cxn ang="0">
                    <a:pos x="9" y="113"/>
                  </a:cxn>
                  <a:cxn ang="0">
                    <a:pos x="18" y="101"/>
                  </a:cxn>
                  <a:cxn ang="0">
                    <a:pos x="18" y="101"/>
                  </a:cxn>
                  <a:cxn ang="0">
                    <a:pos x="18" y="90"/>
                  </a:cxn>
                  <a:cxn ang="0">
                    <a:pos x="18" y="90"/>
                  </a:cxn>
                  <a:cxn ang="0">
                    <a:pos x="18" y="79"/>
                  </a:cxn>
                  <a:cxn ang="0">
                    <a:pos x="27" y="79"/>
                  </a:cxn>
                  <a:cxn ang="0">
                    <a:pos x="27" y="68"/>
                  </a:cxn>
                  <a:cxn ang="0">
                    <a:pos x="36" y="56"/>
                  </a:cxn>
                  <a:cxn ang="0">
                    <a:pos x="36" y="56"/>
                  </a:cxn>
                  <a:cxn ang="0">
                    <a:pos x="36" y="45"/>
                  </a:cxn>
                  <a:cxn ang="0">
                    <a:pos x="45" y="45"/>
                  </a:cxn>
                  <a:cxn ang="0">
                    <a:pos x="45" y="34"/>
                  </a:cxn>
                  <a:cxn ang="0">
                    <a:pos x="45" y="22"/>
                  </a:cxn>
                  <a:cxn ang="0">
                    <a:pos x="54" y="11"/>
                  </a:cxn>
                  <a:cxn ang="0">
                    <a:pos x="54" y="11"/>
                  </a:cxn>
                  <a:cxn ang="0">
                    <a:pos x="36" y="0"/>
                  </a:cxn>
                  <a:cxn ang="0">
                    <a:pos x="36" y="11"/>
                  </a:cxn>
                  <a:cxn ang="0">
                    <a:pos x="36" y="11"/>
                  </a:cxn>
                  <a:cxn ang="0">
                    <a:pos x="36" y="22"/>
                  </a:cxn>
                  <a:cxn ang="0">
                    <a:pos x="36" y="34"/>
                  </a:cxn>
                  <a:cxn ang="0">
                    <a:pos x="27" y="34"/>
                  </a:cxn>
                  <a:cxn ang="0">
                    <a:pos x="27" y="45"/>
                  </a:cxn>
                  <a:cxn ang="0">
                    <a:pos x="27" y="45"/>
                  </a:cxn>
                  <a:cxn ang="0">
                    <a:pos x="18" y="56"/>
                  </a:cxn>
                  <a:cxn ang="0">
                    <a:pos x="18" y="68"/>
                  </a:cxn>
                  <a:cxn ang="0">
                    <a:pos x="9" y="68"/>
                  </a:cxn>
                  <a:cxn ang="0">
                    <a:pos x="9" y="79"/>
                  </a:cxn>
                  <a:cxn ang="0">
                    <a:pos x="9" y="79"/>
                  </a:cxn>
                  <a:cxn ang="0">
                    <a:pos x="0" y="90"/>
                  </a:cxn>
                  <a:cxn ang="0">
                    <a:pos x="0" y="101"/>
                  </a:cxn>
                  <a:cxn ang="0">
                    <a:pos x="0" y="113"/>
                  </a:cxn>
                  <a:cxn ang="0">
                    <a:pos x="0" y="113"/>
                  </a:cxn>
                  <a:cxn ang="0">
                    <a:pos x="0" y="113"/>
                  </a:cxn>
                  <a:cxn ang="0">
                    <a:pos x="0" y="124"/>
                  </a:cxn>
                  <a:cxn ang="0">
                    <a:pos x="0" y="124"/>
                  </a:cxn>
                  <a:cxn ang="0">
                    <a:pos x="0" y="124"/>
                  </a:cxn>
                  <a:cxn ang="0">
                    <a:pos x="0" y="124"/>
                  </a:cxn>
                  <a:cxn ang="0">
                    <a:pos x="0" y="124"/>
                  </a:cxn>
                  <a:cxn ang="0">
                    <a:pos x="9" y="124"/>
                  </a:cxn>
                  <a:cxn ang="0">
                    <a:pos x="9" y="124"/>
                  </a:cxn>
                  <a:cxn ang="0">
                    <a:pos x="9" y="124"/>
                  </a:cxn>
                  <a:cxn ang="0">
                    <a:pos x="9" y="124"/>
                  </a:cxn>
                  <a:cxn ang="0">
                    <a:pos x="9" y="124"/>
                  </a:cxn>
                  <a:cxn ang="0">
                    <a:pos x="9" y="124"/>
                  </a:cxn>
                  <a:cxn ang="0">
                    <a:pos x="9" y="124"/>
                  </a:cxn>
                  <a:cxn ang="0">
                    <a:pos x="9" y="124"/>
                  </a:cxn>
                  <a:cxn ang="0">
                    <a:pos x="9" y="113"/>
                  </a:cxn>
                  <a:cxn ang="0">
                    <a:pos x="9" y="113"/>
                  </a:cxn>
                </a:cxnLst>
                <a:rect l="0" t="0" r="r" b="b"/>
                <a:pathLst>
                  <a:path w="54" h="124">
                    <a:moveTo>
                      <a:pt x="9" y="113"/>
                    </a:moveTo>
                    <a:lnTo>
                      <a:pt x="9" y="113"/>
                    </a:lnTo>
                    <a:lnTo>
                      <a:pt x="9" y="113"/>
                    </a:lnTo>
                    <a:lnTo>
                      <a:pt x="18" y="101"/>
                    </a:lnTo>
                    <a:lnTo>
                      <a:pt x="18" y="101"/>
                    </a:lnTo>
                    <a:lnTo>
                      <a:pt x="18" y="101"/>
                    </a:lnTo>
                    <a:lnTo>
                      <a:pt x="18" y="90"/>
                    </a:lnTo>
                    <a:lnTo>
                      <a:pt x="18" y="90"/>
                    </a:lnTo>
                    <a:lnTo>
                      <a:pt x="18" y="90"/>
                    </a:lnTo>
                    <a:lnTo>
                      <a:pt x="18" y="90"/>
                    </a:lnTo>
                    <a:lnTo>
                      <a:pt x="18" y="79"/>
                    </a:lnTo>
                    <a:lnTo>
                      <a:pt x="18" y="79"/>
                    </a:lnTo>
                    <a:lnTo>
                      <a:pt x="27" y="79"/>
                    </a:lnTo>
                    <a:lnTo>
                      <a:pt x="27" y="79"/>
                    </a:lnTo>
                    <a:lnTo>
                      <a:pt x="27" y="68"/>
                    </a:lnTo>
                    <a:lnTo>
                      <a:pt x="27" y="68"/>
                    </a:lnTo>
                    <a:lnTo>
                      <a:pt x="27" y="68"/>
                    </a:lnTo>
                    <a:lnTo>
                      <a:pt x="36" y="56"/>
                    </a:lnTo>
                    <a:lnTo>
                      <a:pt x="36" y="56"/>
                    </a:lnTo>
                    <a:lnTo>
                      <a:pt x="36" y="56"/>
                    </a:lnTo>
                    <a:lnTo>
                      <a:pt x="36" y="45"/>
                    </a:lnTo>
                    <a:lnTo>
                      <a:pt x="36" y="45"/>
                    </a:lnTo>
                    <a:lnTo>
                      <a:pt x="45" y="45"/>
                    </a:lnTo>
                    <a:lnTo>
                      <a:pt x="45" y="45"/>
                    </a:lnTo>
                    <a:lnTo>
                      <a:pt x="45" y="34"/>
                    </a:lnTo>
                    <a:lnTo>
                      <a:pt x="45" y="34"/>
                    </a:lnTo>
                    <a:lnTo>
                      <a:pt x="45" y="34"/>
                    </a:lnTo>
                    <a:lnTo>
                      <a:pt x="45" y="22"/>
                    </a:lnTo>
                    <a:lnTo>
                      <a:pt x="54" y="22"/>
                    </a:lnTo>
                    <a:lnTo>
                      <a:pt x="54" y="11"/>
                    </a:lnTo>
                    <a:lnTo>
                      <a:pt x="54" y="11"/>
                    </a:lnTo>
                    <a:lnTo>
                      <a:pt x="54" y="11"/>
                    </a:lnTo>
                    <a:lnTo>
                      <a:pt x="54" y="0"/>
                    </a:lnTo>
                    <a:lnTo>
                      <a:pt x="36" y="0"/>
                    </a:lnTo>
                    <a:lnTo>
                      <a:pt x="36" y="11"/>
                    </a:lnTo>
                    <a:lnTo>
                      <a:pt x="36" y="11"/>
                    </a:lnTo>
                    <a:lnTo>
                      <a:pt x="36" y="11"/>
                    </a:lnTo>
                    <a:lnTo>
                      <a:pt x="36" y="11"/>
                    </a:lnTo>
                    <a:lnTo>
                      <a:pt x="36" y="22"/>
                    </a:lnTo>
                    <a:lnTo>
                      <a:pt x="36" y="22"/>
                    </a:lnTo>
                    <a:lnTo>
                      <a:pt x="36" y="22"/>
                    </a:lnTo>
                    <a:lnTo>
                      <a:pt x="36" y="34"/>
                    </a:lnTo>
                    <a:lnTo>
                      <a:pt x="27" y="34"/>
                    </a:lnTo>
                    <a:lnTo>
                      <a:pt x="27" y="34"/>
                    </a:lnTo>
                    <a:lnTo>
                      <a:pt x="27" y="45"/>
                    </a:lnTo>
                    <a:lnTo>
                      <a:pt x="27" y="45"/>
                    </a:lnTo>
                    <a:lnTo>
                      <a:pt x="27" y="45"/>
                    </a:lnTo>
                    <a:lnTo>
                      <a:pt x="27" y="45"/>
                    </a:lnTo>
                    <a:lnTo>
                      <a:pt x="18" y="56"/>
                    </a:lnTo>
                    <a:lnTo>
                      <a:pt x="18" y="56"/>
                    </a:lnTo>
                    <a:lnTo>
                      <a:pt x="18" y="56"/>
                    </a:lnTo>
                    <a:lnTo>
                      <a:pt x="18" y="68"/>
                    </a:lnTo>
                    <a:lnTo>
                      <a:pt x="18" y="68"/>
                    </a:lnTo>
                    <a:lnTo>
                      <a:pt x="9" y="68"/>
                    </a:lnTo>
                    <a:lnTo>
                      <a:pt x="9" y="79"/>
                    </a:lnTo>
                    <a:lnTo>
                      <a:pt x="9" y="79"/>
                    </a:lnTo>
                    <a:lnTo>
                      <a:pt x="9" y="79"/>
                    </a:lnTo>
                    <a:lnTo>
                      <a:pt x="9" y="79"/>
                    </a:lnTo>
                    <a:lnTo>
                      <a:pt x="9" y="90"/>
                    </a:lnTo>
                    <a:lnTo>
                      <a:pt x="0" y="90"/>
                    </a:lnTo>
                    <a:lnTo>
                      <a:pt x="0" y="90"/>
                    </a:lnTo>
                    <a:lnTo>
                      <a:pt x="0" y="101"/>
                    </a:lnTo>
                    <a:lnTo>
                      <a:pt x="0" y="101"/>
                    </a:lnTo>
                    <a:lnTo>
                      <a:pt x="0" y="113"/>
                    </a:lnTo>
                    <a:lnTo>
                      <a:pt x="0" y="113"/>
                    </a:lnTo>
                    <a:lnTo>
                      <a:pt x="0" y="113"/>
                    </a:lnTo>
                    <a:lnTo>
                      <a:pt x="0" y="113"/>
                    </a:lnTo>
                    <a:lnTo>
                      <a:pt x="0" y="113"/>
                    </a:lnTo>
                    <a:lnTo>
                      <a:pt x="0" y="124"/>
                    </a:lnTo>
                    <a:lnTo>
                      <a:pt x="0" y="124"/>
                    </a:lnTo>
                    <a:lnTo>
                      <a:pt x="0" y="124"/>
                    </a:lnTo>
                    <a:lnTo>
                      <a:pt x="0" y="124"/>
                    </a:lnTo>
                    <a:lnTo>
                      <a:pt x="0" y="124"/>
                    </a:lnTo>
                    <a:lnTo>
                      <a:pt x="0" y="124"/>
                    </a:lnTo>
                    <a:lnTo>
                      <a:pt x="0" y="124"/>
                    </a:lnTo>
                    <a:lnTo>
                      <a:pt x="0" y="124"/>
                    </a:lnTo>
                    <a:lnTo>
                      <a:pt x="0" y="124"/>
                    </a:lnTo>
                    <a:lnTo>
                      <a:pt x="0" y="124"/>
                    </a:lnTo>
                    <a:lnTo>
                      <a:pt x="9" y="124"/>
                    </a:lnTo>
                    <a:lnTo>
                      <a:pt x="9" y="124"/>
                    </a:lnTo>
                    <a:lnTo>
                      <a:pt x="9" y="124"/>
                    </a:lnTo>
                    <a:lnTo>
                      <a:pt x="9" y="124"/>
                    </a:lnTo>
                    <a:lnTo>
                      <a:pt x="9" y="124"/>
                    </a:lnTo>
                    <a:lnTo>
                      <a:pt x="9" y="124"/>
                    </a:lnTo>
                    <a:lnTo>
                      <a:pt x="9" y="124"/>
                    </a:lnTo>
                    <a:lnTo>
                      <a:pt x="9" y="124"/>
                    </a:lnTo>
                    <a:lnTo>
                      <a:pt x="9" y="124"/>
                    </a:lnTo>
                    <a:lnTo>
                      <a:pt x="9" y="124"/>
                    </a:lnTo>
                    <a:lnTo>
                      <a:pt x="9" y="124"/>
                    </a:lnTo>
                    <a:lnTo>
                      <a:pt x="9" y="124"/>
                    </a:lnTo>
                    <a:lnTo>
                      <a:pt x="9" y="124"/>
                    </a:lnTo>
                    <a:lnTo>
                      <a:pt x="9" y="124"/>
                    </a:lnTo>
                    <a:lnTo>
                      <a:pt x="9" y="124"/>
                    </a:lnTo>
                    <a:lnTo>
                      <a:pt x="9" y="124"/>
                    </a:lnTo>
                    <a:lnTo>
                      <a:pt x="9" y="124"/>
                    </a:lnTo>
                    <a:lnTo>
                      <a:pt x="9" y="113"/>
                    </a:lnTo>
                    <a:lnTo>
                      <a:pt x="9" y="113"/>
                    </a:lnTo>
                    <a:lnTo>
                      <a:pt x="9" y="113"/>
                    </a:lnTo>
                    <a:close/>
                  </a:path>
                </a:pathLst>
              </a:custGeom>
              <a:solidFill>
                <a:srgbClr val="000000"/>
              </a:solidFill>
              <a:ln w="9525">
                <a:noFill/>
                <a:round/>
                <a:headEnd/>
                <a:tailEnd/>
              </a:ln>
            </p:spPr>
            <p:txBody>
              <a:bodyPr/>
              <a:lstStyle/>
              <a:p>
                <a:endParaRPr lang="en-US"/>
              </a:p>
            </p:txBody>
          </p:sp>
          <p:sp>
            <p:nvSpPr>
              <p:cNvPr id="188529" name="Freeform 113"/>
              <p:cNvSpPr>
                <a:spLocks/>
              </p:cNvSpPr>
              <p:nvPr/>
            </p:nvSpPr>
            <p:spPr bwMode="auto">
              <a:xfrm>
                <a:off x="635" y="2352"/>
                <a:ext cx="54" cy="56"/>
              </a:xfrm>
              <a:custGeom>
                <a:avLst/>
                <a:gdLst/>
                <a:ahLst/>
                <a:cxnLst>
                  <a:cxn ang="0">
                    <a:pos x="45" y="34"/>
                  </a:cxn>
                  <a:cxn ang="0">
                    <a:pos x="45" y="34"/>
                  </a:cxn>
                  <a:cxn ang="0">
                    <a:pos x="36" y="34"/>
                  </a:cxn>
                  <a:cxn ang="0">
                    <a:pos x="36" y="34"/>
                  </a:cxn>
                  <a:cxn ang="0">
                    <a:pos x="36" y="34"/>
                  </a:cxn>
                  <a:cxn ang="0">
                    <a:pos x="27" y="34"/>
                  </a:cxn>
                  <a:cxn ang="0">
                    <a:pos x="27" y="34"/>
                  </a:cxn>
                  <a:cxn ang="0">
                    <a:pos x="27" y="34"/>
                  </a:cxn>
                  <a:cxn ang="0">
                    <a:pos x="27" y="34"/>
                  </a:cxn>
                  <a:cxn ang="0">
                    <a:pos x="18" y="22"/>
                  </a:cxn>
                  <a:cxn ang="0">
                    <a:pos x="18" y="22"/>
                  </a:cxn>
                  <a:cxn ang="0">
                    <a:pos x="18" y="22"/>
                  </a:cxn>
                  <a:cxn ang="0">
                    <a:pos x="18" y="22"/>
                  </a:cxn>
                  <a:cxn ang="0">
                    <a:pos x="18" y="11"/>
                  </a:cxn>
                  <a:cxn ang="0">
                    <a:pos x="18" y="11"/>
                  </a:cxn>
                  <a:cxn ang="0">
                    <a:pos x="9" y="11"/>
                  </a:cxn>
                  <a:cxn ang="0">
                    <a:pos x="9" y="0"/>
                  </a:cxn>
                  <a:cxn ang="0">
                    <a:pos x="0" y="11"/>
                  </a:cxn>
                  <a:cxn ang="0">
                    <a:pos x="0" y="11"/>
                  </a:cxn>
                  <a:cxn ang="0">
                    <a:pos x="0" y="11"/>
                  </a:cxn>
                  <a:cxn ang="0">
                    <a:pos x="0" y="22"/>
                  </a:cxn>
                  <a:cxn ang="0">
                    <a:pos x="0" y="22"/>
                  </a:cxn>
                  <a:cxn ang="0">
                    <a:pos x="9" y="34"/>
                  </a:cxn>
                  <a:cxn ang="0">
                    <a:pos x="9" y="34"/>
                  </a:cxn>
                  <a:cxn ang="0">
                    <a:pos x="9" y="34"/>
                  </a:cxn>
                  <a:cxn ang="0">
                    <a:pos x="18" y="45"/>
                  </a:cxn>
                  <a:cxn ang="0">
                    <a:pos x="18" y="45"/>
                  </a:cxn>
                  <a:cxn ang="0">
                    <a:pos x="27" y="45"/>
                  </a:cxn>
                  <a:cxn ang="0">
                    <a:pos x="27" y="45"/>
                  </a:cxn>
                  <a:cxn ang="0">
                    <a:pos x="27" y="45"/>
                  </a:cxn>
                  <a:cxn ang="0">
                    <a:pos x="36" y="56"/>
                  </a:cxn>
                  <a:cxn ang="0">
                    <a:pos x="36" y="56"/>
                  </a:cxn>
                  <a:cxn ang="0">
                    <a:pos x="45" y="56"/>
                  </a:cxn>
                  <a:cxn ang="0">
                    <a:pos x="45" y="56"/>
                  </a:cxn>
                  <a:cxn ang="0">
                    <a:pos x="45" y="56"/>
                  </a:cxn>
                  <a:cxn ang="0">
                    <a:pos x="45" y="56"/>
                  </a:cxn>
                  <a:cxn ang="0">
                    <a:pos x="45" y="56"/>
                  </a:cxn>
                  <a:cxn ang="0">
                    <a:pos x="54" y="56"/>
                  </a:cxn>
                  <a:cxn ang="0">
                    <a:pos x="54" y="45"/>
                  </a:cxn>
                  <a:cxn ang="0">
                    <a:pos x="54" y="45"/>
                  </a:cxn>
                  <a:cxn ang="0">
                    <a:pos x="54" y="45"/>
                  </a:cxn>
                  <a:cxn ang="0">
                    <a:pos x="54" y="45"/>
                  </a:cxn>
                  <a:cxn ang="0">
                    <a:pos x="54" y="45"/>
                  </a:cxn>
                  <a:cxn ang="0">
                    <a:pos x="54" y="45"/>
                  </a:cxn>
                  <a:cxn ang="0">
                    <a:pos x="54" y="45"/>
                  </a:cxn>
                  <a:cxn ang="0">
                    <a:pos x="54" y="45"/>
                  </a:cxn>
                  <a:cxn ang="0">
                    <a:pos x="54" y="45"/>
                  </a:cxn>
                  <a:cxn ang="0">
                    <a:pos x="45" y="34"/>
                  </a:cxn>
                  <a:cxn ang="0">
                    <a:pos x="45" y="34"/>
                  </a:cxn>
                  <a:cxn ang="0">
                    <a:pos x="45" y="34"/>
                  </a:cxn>
                  <a:cxn ang="0">
                    <a:pos x="45" y="34"/>
                  </a:cxn>
                </a:cxnLst>
                <a:rect l="0" t="0" r="r" b="b"/>
                <a:pathLst>
                  <a:path w="54" h="56">
                    <a:moveTo>
                      <a:pt x="45" y="34"/>
                    </a:moveTo>
                    <a:lnTo>
                      <a:pt x="45" y="34"/>
                    </a:lnTo>
                    <a:lnTo>
                      <a:pt x="45" y="34"/>
                    </a:lnTo>
                    <a:lnTo>
                      <a:pt x="45" y="34"/>
                    </a:lnTo>
                    <a:lnTo>
                      <a:pt x="45" y="34"/>
                    </a:lnTo>
                    <a:lnTo>
                      <a:pt x="36" y="34"/>
                    </a:lnTo>
                    <a:lnTo>
                      <a:pt x="36" y="34"/>
                    </a:lnTo>
                    <a:lnTo>
                      <a:pt x="36" y="34"/>
                    </a:lnTo>
                    <a:lnTo>
                      <a:pt x="36" y="34"/>
                    </a:lnTo>
                    <a:lnTo>
                      <a:pt x="36" y="34"/>
                    </a:lnTo>
                    <a:lnTo>
                      <a:pt x="36" y="34"/>
                    </a:lnTo>
                    <a:lnTo>
                      <a:pt x="27" y="34"/>
                    </a:lnTo>
                    <a:lnTo>
                      <a:pt x="27" y="34"/>
                    </a:lnTo>
                    <a:lnTo>
                      <a:pt x="27" y="34"/>
                    </a:lnTo>
                    <a:lnTo>
                      <a:pt x="27" y="34"/>
                    </a:lnTo>
                    <a:lnTo>
                      <a:pt x="27" y="34"/>
                    </a:lnTo>
                    <a:lnTo>
                      <a:pt x="27" y="34"/>
                    </a:lnTo>
                    <a:lnTo>
                      <a:pt x="27" y="34"/>
                    </a:lnTo>
                    <a:lnTo>
                      <a:pt x="18" y="22"/>
                    </a:lnTo>
                    <a:lnTo>
                      <a:pt x="18" y="22"/>
                    </a:lnTo>
                    <a:lnTo>
                      <a:pt x="18" y="22"/>
                    </a:lnTo>
                    <a:lnTo>
                      <a:pt x="18" y="22"/>
                    </a:lnTo>
                    <a:lnTo>
                      <a:pt x="18" y="22"/>
                    </a:lnTo>
                    <a:lnTo>
                      <a:pt x="18" y="22"/>
                    </a:lnTo>
                    <a:lnTo>
                      <a:pt x="18" y="22"/>
                    </a:lnTo>
                    <a:lnTo>
                      <a:pt x="18" y="22"/>
                    </a:lnTo>
                    <a:lnTo>
                      <a:pt x="18" y="11"/>
                    </a:lnTo>
                    <a:lnTo>
                      <a:pt x="18" y="11"/>
                    </a:lnTo>
                    <a:lnTo>
                      <a:pt x="18" y="11"/>
                    </a:lnTo>
                    <a:lnTo>
                      <a:pt x="18" y="11"/>
                    </a:lnTo>
                    <a:lnTo>
                      <a:pt x="9" y="11"/>
                    </a:lnTo>
                    <a:lnTo>
                      <a:pt x="9" y="11"/>
                    </a:lnTo>
                    <a:lnTo>
                      <a:pt x="9" y="0"/>
                    </a:lnTo>
                    <a:lnTo>
                      <a:pt x="9" y="0"/>
                    </a:lnTo>
                    <a:lnTo>
                      <a:pt x="0" y="0"/>
                    </a:lnTo>
                    <a:lnTo>
                      <a:pt x="0" y="11"/>
                    </a:lnTo>
                    <a:lnTo>
                      <a:pt x="0" y="11"/>
                    </a:lnTo>
                    <a:lnTo>
                      <a:pt x="0" y="11"/>
                    </a:lnTo>
                    <a:lnTo>
                      <a:pt x="0" y="11"/>
                    </a:lnTo>
                    <a:lnTo>
                      <a:pt x="0" y="11"/>
                    </a:lnTo>
                    <a:lnTo>
                      <a:pt x="0" y="22"/>
                    </a:lnTo>
                    <a:lnTo>
                      <a:pt x="0" y="22"/>
                    </a:lnTo>
                    <a:lnTo>
                      <a:pt x="0" y="22"/>
                    </a:lnTo>
                    <a:lnTo>
                      <a:pt x="0" y="22"/>
                    </a:lnTo>
                    <a:lnTo>
                      <a:pt x="9" y="22"/>
                    </a:lnTo>
                    <a:lnTo>
                      <a:pt x="9" y="34"/>
                    </a:lnTo>
                    <a:lnTo>
                      <a:pt x="9" y="34"/>
                    </a:lnTo>
                    <a:lnTo>
                      <a:pt x="9" y="34"/>
                    </a:lnTo>
                    <a:lnTo>
                      <a:pt x="9" y="34"/>
                    </a:lnTo>
                    <a:lnTo>
                      <a:pt x="9" y="34"/>
                    </a:lnTo>
                    <a:lnTo>
                      <a:pt x="18" y="34"/>
                    </a:lnTo>
                    <a:lnTo>
                      <a:pt x="18" y="45"/>
                    </a:lnTo>
                    <a:lnTo>
                      <a:pt x="18" y="45"/>
                    </a:lnTo>
                    <a:lnTo>
                      <a:pt x="18" y="45"/>
                    </a:lnTo>
                    <a:lnTo>
                      <a:pt x="18" y="45"/>
                    </a:lnTo>
                    <a:lnTo>
                      <a:pt x="27" y="45"/>
                    </a:lnTo>
                    <a:lnTo>
                      <a:pt x="27" y="45"/>
                    </a:lnTo>
                    <a:lnTo>
                      <a:pt x="27" y="45"/>
                    </a:lnTo>
                    <a:lnTo>
                      <a:pt x="27" y="45"/>
                    </a:lnTo>
                    <a:lnTo>
                      <a:pt x="27" y="45"/>
                    </a:lnTo>
                    <a:lnTo>
                      <a:pt x="36" y="45"/>
                    </a:lnTo>
                    <a:lnTo>
                      <a:pt x="36" y="56"/>
                    </a:lnTo>
                    <a:lnTo>
                      <a:pt x="36" y="56"/>
                    </a:lnTo>
                    <a:lnTo>
                      <a:pt x="36" y="56"/>
                    </a:lnTo>
                    <a:lnTo>
                      <a:pt x="45" y="56"/>
                    </a:lnTo>
                    <a:lnTo>
                      <a:pt x="45" y="56"/>
                    </a:lnTo>
                    <a:lnTo>
                      <a:pt x="45" y="56"/>
                    </a:lnTo>
                    <a:lnTo>
                      <a:pt x="45" y="56"/>
                    </a:lnTo>
                    <a:lnTo>
                      <a:pt x="45" y="56"/>
                    </a:lnTo>
                    <a:lnTo>
                      <a:pt x="45" y="56"/>
                    </a:lnTo>
                    <a:lnTo>
                      <a:pt x="45" y="56"/>
                    </a:lnTo>
                    <a:lnTo>
                      <a:pt x="45" y="56"/>
                    </a:lnTo>
                    <a:lnTo>
                      <a:pt x="45" y="56"/>
                    </a:lnTo>
                    <a:lnTo>
                      <a:pt x="45" y="56"/>
                    </a:lnTo>
                    <a:lnTo>
                      <a:pt x="54" y="56"/>
                    </a:lnTo>
                    <a:lnTo>
                      <a:pt x="54" y="56"/>
                    </a:lnTo>
                    <a:lnTo>
                      <a:pt x="54" y="45"/>
                    </a:lnTo>
                    <a:lnTo>
                      <a:pt x="54" y="45"/>
                    </a:lnTo>
                    <a:lnTo>
                      <a:pt x="54" y="45"/>
                    </a:lnTo>
                    <a:lnTo>
                      <a:pt x="54" y="45"/>
                    </a:lnTo>
                    <a:lnTo>
                      <a:pt x="54" y="45"/>
                    </a:lnTo>
                    <a:lnTo>
                      <a:pt x="54" y="45"/>
                    </a:lnTo>
                    <a:lnTo>
                      <a:pt x="54" y="45"/>
                    </a:lnTo>
                    <a:lnTo>
                      <a:pt x="54" y="45"/>
                    </a:lnTo>
                    <a:lnTo>
                      <a:pt x="54" y="45"/>
                    </a:lnTo>
                    <a:lnTo>
                      <a:pt x="54" y="45"/>
                    </a:lnTo>
                    <a:lnTo>
                      <a:pt x="54" y="45"/>
                    </a:lnTo>
                    <a:lnTo>
                      <a:pt x="54" y="45"/>
                    </a:lnTo>
                    <a:lnTo>
                      <a:pt x="54" y="45"/>
                    </a:lnTo>
                    <a:lnTo>
                      <a:pt x="54" y="45"/>
                    </a:lnTo>
                    <a:lnTo>
                      <a:pt x="54" y="45"/>
                    </a:lnTo>
                    <a:lnTo>
                      <a:pt x="54" y="45"/>
                    </a:lnTo>
                    <a:lnTo>
                      <a:pt x="54" y="45"/>
                    </a:lnTo>
                    <a:lnTo>
                      <a:pt x="54" y="45"/>
                    </a:lnTo>
                    <a:lnTo>
                      <a:pt x="54" y="45"/>
                    </a:lnTo>
                    <a:lnTo>
                      <a:pt x="45" y="34"/>
                    </a:lnTo>
                    <a:lnTo>
                      <a:pt x="45" y="34"/>
                    </a:lnTo>
                    <a:lnTo>
                      <a:pt x="45" y="34"/>
                    </a:lnTo>
                    <a:lnTo>
                      <a:pt x="45" y="34"/>
                    </a:lnTo>
                    <a:lnTo>
                      <a:pt x="45" y="34"/>
                    </a:lnTo>
                    <a:lnTo>
                      <a:pt x="45" y="34"/>
                    </a:lnTo>
                    <a:lnTo>
                      <a:pt x="45" y="34"/>
                    </a:lnTo>
                    <a:close/>
                  </a:path>
                </a:pathLst>
              </a:custGeom>
              <a:solidFill>
                <a:srgbClr val="000000"/>
              </a:solidFill>
              <a:ln w="9525">
                <a:noFill/>
                <a:round/>
                <a:headEnd/>
                <a:tailEnd/>
              </a:ln>
            </p:spPr>
            <p:txBody>
              <a:bodyPr/>
              <a:lstStyle/>
              <a:p>
                <a:endParaRPr lang="en-US"/>
              </a:p>
            </p:txBody>
          </p:sp>
          <p:sp>
            <p:nvSpPr>
              <p:cNvPr id="188530" name="Freeform 114"/>
              <p:cNvSpPr>
                <a:spLocks/>
              </p:cNvSpPr>
              <p:nvPr/>
            </p:nvSpPr>
            <p:spPr bwMode="auto">
              <a:xfrm>
                <a:off x="680" y="2137"/>
                <a:ext cx="53" cy="68"/>
              </a:xfrm>
              <a:custGeom>
                <a:avLst/>
                <a:gdLst/>
                <a:ahLst/>
                <a:cxnLst>
                  <a:cxn ang="0">
                    <a:pos x="44" y="0"/>
                  </a:cxn>
                  <a:cxn ang="0">
                    <a:pos x="44" y="11"/>
                  </a:cxn>
                  <a:cxn ang="0">
                    <a:pos x="44" y="11"/>
                  </a:cxn>
                  <a:cxn ang="0">
                    <a:pos x="44" y="22"/>
                  </a:cxn>
                  <a:cxn ang="0">
                    <a:pos x="35" y="22"/>
                  </a:cxn>
                  <a:cxn ang="0">
                    <a:pos x="35" y="22"/>
                  </a:cxn>
                  <a:cxn ang="0">
                    <a:pos x="35" y="34"/>
                  </a:cxn>
                  <a:cxn ang="0">
                    <a:pos x="35" y="34"/>
                  </a:cxn>
                  <a:cxn ang="0">
                    <a:pos x="26" y="34"/>
                  </a:cxn>
                  <a:cxn ang="0">
                    <a:pos x="26" y="45"/>
                  </a:cxn>
                  <a:cxn ang="0">
                    <a:pos x="18" y="45"/>
                  </a:cxn>
                  <a:cxn ang="0">
                    <a:pos x="18" y="45"/>
                  </a:cxn>
                  <a:cxn ang="0">
                    <a:pos x="18" y="45"/>
                  </a:cxn>
                  <a:cxn ang="0">
                    <a:pos x="9" y="45"/>
                  </a:cxn>
                  <a:cxn ang="0">
                    <a:pos x="9" y="45"/>
                  </a:cxn>
                  <a:cxn ang="0">
                    <a:pos x="0" y="45"/>
                  </a:cxn>
                  <a:cxn ang="0">
                    <a:pos x="0" y="68"/>
                  </a:cxn>
                  <a:cxn ang="0">
                    <a:pos x="0" y="68"/>
                  </a:cxn>
                  <a:cxn ang="0">
                    <a:pos x="9" y="68"/>
                  </a:cxn>
                  <a:cxn ang="0">
                    <a:pos x="18" y="56"/>
                  </a:cxn>
                  <a:cxn ang="0">
                    <a:pos x="18" y="56"/>
                  </a:cxn>
                  <a:cxn ang="0">
                    <a:pos x="26" y="56"/>
                  </a:cxn>
                  <a:cxn ang="0">
                    <a:pos x="26" y="56"/>
                  </a:cxn>
                  <a:cxn ang="0">
                    <a:pos x="35" y="56"/>
                  </a:cxn>
                  <a:cxn ang="0">
                    <a:pos x="35" y="45"/>
                  </a:cxn>
                  <a:cxn ang="0">
                    <a:pos x="44" y="45"/>
                  </a:cxn>
                  <a:cxn ang="0">
                    <a:pos x="44" y="34"/>
                  </a:cxn>
                  <a:cxn ang="0">
                    <a:pos x="53" y="34"/>
                  </a:cxn>
                  <a:cxn ang="0">
                    <a:pos x="53" y="22"/>
                  </a:cxn>
                  <a:cxn ang="0">
                    <a:pos x="53" y="22"/>
                  </a:cxn>
                  <a:cxn ang="0">
                    <a:pos x="53" y="11"/>
                  </a:cxn>
                  <a:cxn ang="0">
                    <a:pos x="53" y="11"/>
                  </a:cxn>
                  <a:cxn ang="0">
                    <a:pos x="53" y="0"/>
                  </a:cxn>
                  <a:cxn ang="0">
                    <a:pos x="53" y="0"/>
                  </a:cxn>
                  <a:cxn ang="0">
                    <a:pos x="53" y="0"/>
                  </a:cxn>
                  <a:cxn ang="0">
                    <a:pos x="53" y="0"/>
                  </a:cxn>
                  <a:cxn ang="0">
                    <a:pos x="53" y="0"/>
                  </a:cxn>
                  <a:cxn ang="0">
                    <a:pos x="53" y="0"/>
                  </a:cxn>
                  <a:cxn ang="0">
                    <a:pos x="53" y="0"/>
                  </a:cxn>
                  <a:cxn ang="0">
                    <a:pos x="53" y="0"/>
                  </a:cxn>
                  <a:cxn ang="0">
                    <a:pos x="53" y="0"/>
                  </a:cxn>
                  <a:cxn ang="0">
                    <a:pos x="53" y="0"/>
                  </a:cxn>
                  <a:cxn ang="0">
                    <a:pos x="44" y="0"/>
                  </a:cxn>
                  <a:cxn ang="0">
                    <a:pos x="44" y="0"/>
                  </a:cxn>
                  <a:cxn ang="0">
                    <a:pos x="44" y="0"/>
                  </a:cxn>
                  <a:cxn ang="0">
                    <a:pos x="44" y="0"/>
                  </a:cxn>
                  <a:cxn ang="0">
                    <a:pos x="44" y="0"/>
                  </a:cxn>
                  <a:cxn ang="0">
                    <a:pos x="44" y="0"/>
                  </a:cxn>
                  <a:cxn ang="0">
                    <a:pos x="44" y="0"/>
                  </a:cxn>
                </a:cxnLst>
                <a:rect l="0" t="0" r="r" b="b"/>
                <a:pathLst>
                  <a:path w="53" h="68">
                    <a:moveTo>
                      <a:pt x="44" y="0"/>
                    </a:moveTo>
                    <a:lnTo>
                      <a:pt x="44" y="0"/>
                    </a:lnTo>
                    <a:lnTo>
                      <a:pt x="44" y="11"/>
                    </a:lnTo>
                    <a:lnTo>
                      <a:pt x="44" y="11"/>
                    </a:lnTo>
                    <a:lnTo>
                      <a:pt x="44" y="11"/>
                    </a:lnTo>
                    <a:lnTo>
                      <a:pt x="44" y="11"/>
                    </a:lnTo>
                    <a:lnTo>
                      <a:pt x="44" y="11"/>
                    </a:lnTo>
                    <a:lnTo>
                      <a:pt x="44" y="22"/>
                    </a:lnTo>
                    <a:lnTo>
                      <a:pt x="44" y="22"/>
                    </a:lnTo>
                    <a:lnTo>
                      <a:pt x="35" y="22"/>
                    </a:lnTo>
                    <a:lnTo>
                      <a:pt x="35" y="22"/>
                    </a:lnTo>
                    <a:lnTo>
                      <a:pt x="35" y="22"/>
                    </a:lnTo>
                    <a:lnTo>
                      <a:pt x="35" y="34"/>
                    </a:lnTo>
                    <a:lnTo>
                      <a:pt x="35" y="34"/>
                    </a:lnTo>
                    <a:lnTo>
                      <a:pt x="35" y="34"/>
                    </a:lnTo>
                    <a:lnTo>
                      <a:pt x="35" y="34"/>
                    </a:lnTo>
                    <a:lnTo>
                      <a:pt x="26" y="34"/>
                    </a:lnTo>
                    <a:lnTo>
                      <a:pt x="26" y="34"/>
                    </a:lnTo>
                    <a:lnTo>
                      <a:pt x="26" y="45"/>
                    </a:lnTo>
                    <a:lnTo>
                      <a:pt x="26" y="45"/>
                    </a:lnTo>
                    <a:lnTo>
                      <a:pt x="26" y="45"/>
                    </a:lnTo>
                    <a:lnTo>
                      <a:pt x="18" y="45"/>
                    </a:lnTo>
                    <a:lnTo>
                      <a:pt x="18" y="45"/>
                    </a:lnTo>
                    <a:lnTo>
                      <a:pt x="18" y="45"/>
                    </a:lnTo>
                    <a:lnTo>
                      <a:pt x="18" y="45"/>
                    </a:lnTo>
                    <a:lnTo>
                      <a:pt x="18" y="45"/>
                    </a:lnTo>
                    <a:lnTo>
                      <a:pt x="9" y="45"/>
                    </a:lnTo>
                    <a:lnTo>
                      <a:pt x="9" y="45"/>
                    </a:lnTo>
                    <a:lnTo>
                      <a:pt x="9" y="45"/>
                    </a:lnTo>
                    <a:lnTo>
                      <a:pt x="9" y="45"/>
                    </a:lnTo>
                    <a:lnTo>
                      <a:pt x="0" y="45"/>
                    </a:lnTo>
                    <a:lnTo>
                      <a:pt x="0" y="45"/>
                    </a:lnTo>
                    <a:lnTo>
                      <a:pt x="0" y="45"/>
                    </a:lnTo>
                    <a:lnTo>
                      <a:pt x="0" y="68"/>
                    </a:lnTo>
                    <a:lnTo>
                      <a:pt x="0" y="68"/>
                    </a:lnTo>
                    <a:lnTo>
                      <a:pt x="0" y="68"/>
                    </a:lnTo>
                    <a:lnTo>
                      <a:pt x="9" y="68"/>
                    </a:lnTo>
                    <a:lnTo>
                      <a:pt x="9" y="68"/>
                    </a:lnTo>
                    <a:lnTo>
                      <a:pt x="9" y="68"/>
                    </a:lnTo>
                    <a:lnTo>
                      <a:pt x="18" y="56"/>
                    </a:lnTo>
                    <a:lnTo>
                      <a:pt x="18" y="56"/>
                    </a:lnTo>
                    <a:lnTo>
                      <a:pt x="18" y="56"/>
                    </a:lnTo>
                    <a:lnTo>
                      <a:pt x="26" y="56"/>
                    </a:lnTo>
                    <a:lnTo>
                      <a:pt x="26" y="56"/>
                    </a:lnTo>
                    <a:lnTo>
                      <a:pt x="26" y="56"/>
                    </a:lnTo>
                    <a:lnTo>
                      <a:pt x="26" y="56"/>
                    </a:lnTo>
                    <a:lnTo>
                      <a:pt x="35" y="56"/>
                    </a:lnTo>
                    <a:lnTo>
                      <a:pt x="35" y="56"/>
                    </a:lnTo>
                    <a:lnTo>
                      <a:pt x="35" y="45"/>
                    </a:lnTo>
                    <a:lnTo>
                      <a:pt x="35" y="45"/>
                    </a:lnTo>
                    <a:lnTo>
                      <a:pt x="44" y="45"/>
                    </a:lnTo>
                    <a:lnTo>
                      <a:pt x="44" y="45"/>
                    </a:lnTo>
                    <a:lnTo>
                      <a:pt x="44" y="45"/>
                    </a:lnTo>
                    <a:lnTo>
                      <a:pt x="44" y="34"/>
                    </a:lnTo>
                    <a:lnTo>
                      <a:pt x="44" y="34"/>
                    </a:lnTo>
                    <a:lnTo>
                      <a:pt x="53" y="34"/>
                    </a:lnTo>
                    <a:lnTo>
                      <a:pt x="53" y="34"/>
                    </a:lnTo>
                    <a:lnTo>
                      <a:pt x="53" y="22"/>
                    </a:lnTo>
                    <a:lnTo>
                      <a:pt x="53" y="22"/>
                    </a:lnTo>
                    <a:lnTo>
                      <a:pt x="53" y="22"/>
                    </a:lnTo>
                    <a:lnTo>
                      <a:pt x="53" y="22"/>
                    </a:lnTo>
                    <a:lnTo>
                      <a:pt x="53" y="11"/>
                    </a:lnTo>
                    <a:lnTo>
                      <a:pt x="53" y="11"/>
                    </a:lnTo>
                    <a:lnTo>
                      <a:pt x="53" y="11"/>
                    </a:lnTo>
                    <a:lnTo>
                      <a:pt x="53" y="0"/>
                    </a:lnTo>
                    <a:lnTo>
                      <a:pt x="53" y="0"/>
                    </a:lnTo>
                    <a:lnTo>
                      <a:pt x="53" y="0"/>
                    </a:lnTo>
                    <a:lnTo>
                      <a:pt x="53" y="0"/>
                    </a:lnTo>
                    <a:lnTo>
                      <a:pt x="53" y="0"/>
                    </a:lnTo>
                    <a:lnTo>
                      <a:pt x="53" y="0"/>
                    </a:lnTo>
                    <a:lnTo>
                      <a:pt x="53" y="0"/>
                    </a:lnTo>
                    <a:lnTo>
                      <a:pt x="53" y="0"/>
                    </a:lnTo>
                    <a:lnTo>
                      <a:pt x="53" y="0"/>
                    </a:lnTo>
                    <a:lnTo>
                      <a:pt x="53" y="0"/>
                    </a:lnTo>
                    <a:lnTo>
                      <a:pt x="53" y="0"/>
                    </a:lnTo>
                    <a:lnTo>
                      <a:pt x="53" y="0"/>
                    </a:lnTo>
                    <a:lnTo>
                      <a:pt x="53" y="0"/>
                    </a:lnTo>
                    <a:lnTo>
                      <a:pt x="53" y="0"/>
                    </a:lnTo>
                    <a:lnTo>
                      <a:pt x="53" y="0"/>
                    </a:lnTo>
                    <a:lnTo>
                      <a:pt x="53" y="0"/>
                    </a:lnTo>
                    <a:lnTo>
                      <a:pt x="53" y="0"/>
                    </a:lnTo>
                    <a:lnTo>
                      <a:pt x="53" y="0"/>
                    </a:lnTo>
                    <a:lnTo>
                      <a:pt x="53" y="0"/>
                    </a:lnTo>
                    <a:lnTo>
                      <a:pt x="53" y="0"/>
                    </a:lnTo>
                    <a:lnTo>
                      <a:pt x="44" y="0"/>
                    </a:lnTo>
                    <a:lnTo>
                      <a:pt x="44" y="0"/>
                    </a:lnTo>
                    <a:lnTo>
                      <a:pt x="44" y="0"/>
                    </a:lnTo>
                    <a:lnTo>
                      <a:pt x="44" y="0"/>
                    </a:lnTo>
                    <a:lnTo>
                      <a:pt x="44" y="0"/>
                    </a:lnTo>
                    <a:lnTo>
                      <a:pt x="44" y="0"/>
                    </a:lnTo>
                    <a:lnTo>
                      <a:pt x="44" y="0"/>
                    </a:lnTo>
                    <a:lnTo>
                      <a:pt x="44" y="0"/>
                    </a:lnTo>
                    <a:lnTo>
                      <a:pt x="44" y="0"/>
                    </a:lnTo>
                    <a:lnTo>
                      <a:pt x="44" y="0"/>
                    </a:lnTo>
                    <a:lnTo>
                      <a:pt x="44" y="0"/>
                    </a:lnTo>
                    <a:lnTo>
                      <a:pt x="44" y="0"/>
                    </a:lnTo>
                    <a:lnTo>
                      <a:pt x="44" y="0"/>
                    </a:lnTo>
                    <a:lnTo>
                      <a:pt x="44" y="0"/>
                    </a:lnTo>
                    <a:close/>
                  </a:path>
                </a:pathLst>
              </a:custGeom>
              <a:solidFill>
                <a:srgbClr val="000000"/>
              </a:solidFill>
              <a:ln w="9525">
                <a:noFill/>
                <a:round/>
                <a:headEnd/>
                <a:tailEnd/>
              </a:ln>
            </p:spPr>
            <p:txBody>
              <a:bodyPr/>
              <a:lstStyle/>
              <a:p>
                <a:endParaRPr lang="en-US"/>
              </a:p>
            </p:txBody>
          </p:sp>
          <p:sp>
            <p:nvSpPr>
              <p:cNvPr id="188531" name="Freeform 115"/>
              <p:cNvSpPr>
                <a:spLocks/>
              </p:cNvSpPr>
              <p:nvPr/>
            </p:nvSpPr>
            <p:spPr bwMode="auto">
              <a:xfrm>
                <a:off x="671" y="1978"/>
                <a:ext cx="62" cy="159"/>
              </a:xfrm>
              <a:custGeom>
                <a:avLst/>
                <a:gdLst/>
                <a:ahLst/>
                <a:cxnLst>
                  <a:cxn ang="0">
                    <a:pos x="0" y="12"/>
                  </a:cxn>
                  <a:cxn ang="0">
                    <a:pos x="0" y="23"/>
                  </a:cxn>
                  <a:cxn ang="0">
                    <a:pos x="0" y="34"/>
                  </a:cxn>
                  <a:cxn ang="0">
                    <a:pos x="9" y="46"/>
                  </a:cxn>
                  <a:cxn ang="0">
                    <a:pos x="9" y="57"/>
                  </a:cxn>
                  <a:cxn ang="0">
                    <a:pos x="18" y="57"/>
                  </a:cxn>
                  <a:cxn ang="0">
                    <a:pos x="18" y="68"/>
                  </a:cxn>
                  <a:cxn ang="0">
                    <a:pos x="27" y="80"/>
                  </a:cxn>
                  <a:cxn ang="0">
                    <a:pos x="27" y="91"/>
                  </a:cxn>
                  <a:cxn ang="0">
                    <a:pos x="35" y="102"/>
                  </a:cxn>
                  <a:cxn ang="0">
                    <a:pos x="35" y="102"/>
                  </a:cxn>
                  <a:cxn ang="0">
                    <a:pos x="44" y="113"/>
                  </a:cxn>
                  <a:cxn ang="0">
                    <a:pos x="44" y="125"/>
                  </a:cxn>
                  <a:cxn ang="0">
                    <a:pos x="44" y="136"/>
                  </a:cxn>
                  <a:cxn ang="0">
                    <a:pos x="53" y="136"/>
                  </a:cxn>
                  <a:cxn ang="0">
                    <a:pos x="53" y="147"/>
                  </a:cxn>
                  <a:cxn ang="0">
                    <a:pos x="53" y="159"/>
                  </a:cxn>
                  <a:cxn ang="0">
                    <a:pos x="62" y="159"/>
                  </a:cxn>
                  <a:cxn ang="0">
                    <a:pos x="62" y="147"/>
                  </a:cxn>
                  <a:cxn ang="0">
                    <a:pos x="62" y="136"/>
                  </a:cxn>
                  <a:cxn ang="0">
                    <a:pos x="62" y="125"/>
                  </a:cxn>
                  <a:cxn ang="0">
                    <a:pos x="53" y="113"/>
                  </a:cxn>
                  <a:cxn ang="0">
                    <a:pos x="53" y="102"/>
                  </a:cxn>
                  <a:cxn ang="0">
                    <a:pos x="44" y="91"/>
                  </a:cxn>
                  <a:cxn ang="0">
                    <a:pos x="44" y="91"/>
                  </a:cxn>
                  <a:cxn ang="0">
                    <a:pos x="35" y="80"/>
                  </a:cxn>
                  <a:cxn ang="0">
                    <a:pos x="35" y="68"/>
                  </a:cxn>
                  <a:cxn ang="0">
                    <a:pos x="27" y="57"/>
                  </a:cxn>
                  <a:cxn ang="0">
                    <a:pos x="27" y="46"/>
                  </a:cxn>
                  <a:cxn ang="0">
                    <a:pos x="18" y="46"/>
                  </a:cxn>
                  <a:cxn ang="0">
                    <a:pos x="18" y="34"/>
                  </a:cxn>
                  <a:cxn ang="0">
                    <a:pos x="18" y="23"/>
                  </a:cxn>
                  <a:cxn ang="0">
                    <a:pos x="18" y="12"/>
                  </a:cxn>
                  <a:cxn ang="0">
                    <a:pos x="0" y="12"/>
                  </a:cxn>
                  <a:cxn ang="0">
                    <a:pos x="9" y="12"/>
                  </a:cxn>
                  <a:cxn ang="0">
                    <a:pos x="9" y="0"/>
                  </a:cxn>
                  <a:cxn ang="0">
                    <a:pos x="9" y="0"/>
                  </a:cxn>
                  <a:cxn ang="0">
                    <a:pos x="9" y="0"/>
                  </a:cxn>
                  <a:cxn ang="0">
                    <a:pos x="9" y="0"/>
                  </a:cxn>
                  <a:cxn ang="0">
                    <a:pos x="9" y="0"/>
                  </a:cxn>
                  <a:cxn ang="0">
                    <a:pos x="9" y="0"/>
                  </a:cxn>
                  <a:cxn ang="0">
                    <a:pos x="9" y="0"/>
                  </a:cxn>
                  <a:cxn ang="0">
                    <a:pos x="9" y="0"/>
                  </a:cxn>
                  <a:cxn ang="0">
                    <a:pos x="0" y="0"/>
                  </a:cxn>
                  <a:cxn ang="0">
                    <a:pos x="0" y="0"/>
                  </a:cxn>
                  <a:cxn ang="0">
                    <a:pos x="0" y="0"/>
                  </a:cxn>
                  <a:cxn ang="0">
                    <a:pos x="0" y="0"/>
                  </a:cxn>
                  <a:cxn ang="0">
                    <a:pos x="0" y="0"/>
                  </a:cxn>
                  <a:cxn ang="0">
                    <a:pos x="0" y="0"/>
                  </a:cxn>
                  <a:cxn ang="0">
                    <a:pos x="0" y="12"/>
                  </a:cxn>
                  <a:cxn ang="0">
                    <a:pos x="9" y="12"/>
                  </a:cxn>
                </a:cxnLst>
                <a:rect l="0" t="0" r="r" b="b"/>
                <a:pathLst>
                  <a:path w="62" h="159">
                    <a:moveTo>
                      <a:pt x="9" y="12"/>
                    </a:moveTo>
                    <a:lnTo>
                      <a:pt x="0" y="12"/>
                    </a:lnTo>
                    <a:lnTo>
                      <a:pt x="0" y="12"/>
                    </a:lnTo>
                    <a:lnTo>
                      <a:pt x="0" y="23"/>
                    </a:lnTo>
                    <a:lnTo>
                      <a:pt x="0" y="23"/>
                    </a:lnTo>
                    <a:lnTo>
                      <a:pt x="0" y="34"/>
                    </a:lnTo>
                    <a:lnTo>
                      <a:pt x="9" y="34"/>
                    </a:lnTo>
                    <a:lnTo>
                      <a:pt x="9" y="46"/>
                    </a:lnTo>
                    <a:lnTo>
                      <a:pt x="9" y="46"/>
                    </a:lnTo>
                    <a:lnTo>
                      <a:pt x="9" y="57"/>
                    </a:lnTo>
                    <a:lnTo>
                      <a:pt x="9" y="57"/>
                    </a:lnTo>
                    <a:lnTo>
                      <a:pt x="18" y="57"/>
                    </a:lnTo>
                    <a:lnTo>
                      <a:pt x="18" y="68"/>
                    </a:lnTo>
                    <a:lnTo>
                      <a:pt x="18" y="68"/>
                    </a:lnTo>
                    <a:lnTo>
                      <a:pt x="18" y="80"/>
                    </a:lnTo>
                    <a:lnTo>
                      <a:pt x="27" y="80"/>
                    </a:lnTo>
                    <a:lnTo>
                      <a:pt x="27" y="80"/>
                    </a:lnTo>
                    <a:lnTo>
                      <a:pt x="27" y="91"/>
                    </a:lnTo>
                    <a:lnTo>
                      <a:pt x="35" y="91"/>
                    </a:lnTo>
                    <a:lnTo>
                      <a:pt x="35" y="102"/>
                    </a:lnTo>
                    <a:lnTo>
                      <a:pt x="35" y="102"/>
                    </a:lnTo>
                    <a:lnTo>
                      <a:pt x="35" y="102"/>
                    </a:lnTo>
                    <a:lnTo>
                      <a:pt x="35" y="113"/>
                    </a:lnTo>
                    <a:lnTo>
                      <a:pt x="44" y="113"/>
                    </a:lnTo>
                    <a:lnTo>
                      <a:pt x="44" y="113"/>
                    </a:lnTo>
                    <a:lnTo>
                      <a:pt x="44" y="125"/>
                    </a:lnTo>
                    <a:lnTo>
                      <a:pt x="44" y="125"/>
                    </a:lnTo>
                    <a:lnTo>
                      <a:pt x="44" y="136"/>
                    </a:lnTo>
                    <a:lnTo>
                      <a:pt x="53" y="136"/>
                    </a:lnTo>
                    <a:lnTo>
                      <a:pt x="53" y="136"/>
                    </a:lnTo>
                    <a:lnTo>
                      <a:pt x="53" y="147"/>
                    </a:lnTo>
                    <a:lnTo>
                      <a:pt x="53" y="147"/>
                    </a:lnTo>
                    <a:lnTo>
                      <a:pt x="53" y="159"/>
                    </a:lnTo>
                    <a:lnTo>
                      <a:pt x="53" y="159"/>
                    </a:lnTo>
                    <a:lnTo>
                      <a:pt x="62" y="159"/>
                    </a:lnTo>
                    <a:lnTo>
                      <a:pt x="62" y="159"/>
                    </a:lnTo>
                    <a:lnTo>
                      <a:pt x="62" y="147"/>
                    </a:lnTo>
                    <a:lnTo>
                      <a:pt x="62" y="147"/>
                    </a:lnTo>
                    <a:lnTo>
                      <a:pt x="62" y="136"/>
                    </a:lnTo>
                    <a:lnTo>
                      <a:pt x="62" y="136"/>
                    </a:lnTo>
                    <a:lnTo>
                      <a:pt x="62" y="125"/>
                    </a:lnTo>
                    <a:lnTo>
                      <a:pt x="62" y="125"/>
                    </a:lnTo>
                    <a:lnTo>
                      <a:pt x="53" y="113"/>
                    </a:lnTo>
                    <a:lnTo>
                      <a:pt x="53" y="113"/>
                    </a:lnTo>
                    <a:lnTo>
                      <a:pt x="53" y="113"/>
                    </a:lnTo>
                    <a:lnTo>
                      <a:pt x="53" y="102"/>
                    </a:lnTo>
                    <a:lnTo>
                      <a:pt x="53" y="102"/>
                    </a:lnTo>
                    <a:lnTo>
                      <a:pt x="44" y="91"/>
                    </a:lnTo>
                    <a:lnTo>
                      <a:pt x="44" y="91"/>
                    </a:lnTo>
                    <a:lnTo>
                      <a:pt x="44" y="91"/>
                    </a:lnTo>
                    <a:lnTo>
                      <a:pt x="35" y="80"/>
                    </a:lnTo>
                    <a:lnTo>
                      <a:pt x="35" y="80"/>
                    </a:lnTo>
                    <a:lnTo>
                      <a:pt x="35" y="68"/>
                    </a:lnTo>
                    <a:lnTo>
                      <a:pt x="35" y="68"/>
                    </a:lnTo>
                    <a:lnTo>
                      <a:pt x="27" y="68"/>
                    </a:lnTo>
                    <a:lnTo>
                      <a:pt x="27" y="57"/>
                    </a:lnTo>
                    <a:lnTo>
                      <a:pt x="27" y="57"/>
                    </a:lnTo>
                    <a:lnTo>
                      <a:pt x="27" y="46"/>
                    </a:lnTo>
                    <a:lnTo>
                      <a:pt x="27" y="46"/>
                    </a:lnTo>
                    <a:lnTo>
                      <a:pt x="18" y="46"/>
                    </a:lnTo>
                    <a:lnTo>
                      <a:pt x="18" y="34"/>
                    </a:lnTo>
                    <a:lnTo>
                      <a:pt x="18" y="34"/>
                    </a:lnTo>
                    <a:lnTo>
                      <a:pt x="18" y="23"/>
                    </a:lnTo>
                    <a:lnTo>
                      <a:pt x="18" y="23"/>
                    </a:lnTo>
                    <a:lnTo>
                      <a:pt x="18" y="23"/>
                    </a:lnTo>
                    <a:lnTo>
                      <a:pt x="18" y="12"/>
                    </a:lnTo>
                    <a:lnTo>
                      <a:pt x="9" y="12"/>
                    </a:lnTo>
                    <a:lnTo>
                      <a:pt x="0" y="12"/>
                    </a:lnTo>
                    <a:lnTo>
                      <a:pt x="9" y="12"/>
                    </a:lnTo>
                    <a:lnTo>
                      <a:pt x="9" y="12"/>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0" y="0"/>
                    </a:lnTo>
                    <a:lnTo>
                      <a:pt x="0" y="0"/>
                    </a:lnTo>
                    <a:lnTo>
                      <a:pt x="0" y="0"/>
                    </a:lnTo>
                    <a:lnTo>
                      <a:pt x="0" y="0"/>
                    </a:lnTo>
                    <a:lnTo>
                      <a:pt x="0" y="0"/>
                    </a:lnTo>
                    <a:lnTo>
                      <a:pt x="0" y="0"/>
                    </a:lnTo>
                    <a:lnTo>
                      <a:pt x="0" y="0"/>
                    </a:lnTo>
                    <a:lnTo>
                      <a:pt x="0" y="0"/>
                    </a:lnTo>
                    <a:lnTo>
                      <a:pt x="0" y="0"/>
                    </a:lnTo>
                    <a:lnTo>
                      <a:pt x="0" y="0"/>
                    </a:lnTo>
                    <a:lnTo>
                      <a:pt x="0" y="0"/>
                    </a:lnTo>
                    <a:lnTo>
                      <a:pt x="0" y="12"/>
                    </a:lnTo>
                    <a:lnTo>
                      <a:pt x="0" y="12"/>
                    </a:lnTo>
                    <a:lnTo>
                      <a:pt x="0" y="12"/>
                    </a:lnTo>
                    <a:lnTo>
                      <a:pt x="9" y="12"/>
                    </a:lnTo>
                    <a:close/>
                  </a:path>
                </a:pathLst>
              </a:custGeom>
              <a:solidFill>
                <a:srgbClr val="000000"/>
              </a:solidFill>
              <a:ln w="9525">
                <a:noFill/>
                <a:round/>
                <a:headEnd/>
                <a:tailEnd/>
              </a:ln>
            </p:spPr>
            <p:txBody>
              <a:bodyPr/>
              <a:lstStyle/>
              <a:p>
                <a:endParaRPr lang="en-US"/>
              </a:p>
            </p:txBody>
          </p:sp>
          <p:sp>
            <p:nvSpPr>
              <p:cNvPr id="188532" name="Freeform 116"/>
              <p:cNvSpPr>
                <a:spLocks/>
              </p:cNvSpPr>
              <p:nvPr/>
            </p:nvSpPr>
            <p:spPr bwMode="auto">
              <a:xfrm>
                <a:off x="617" y="1990"/>
                <a:ext cx="63" cy="158"/>
              </a:xfrm>
              <a:custGeom>
                <a:avLst/>
                <a:gdLst/>
                <a:ahLst/>
                <a:cxnLst>
                  <a:cxn ang="0">
                    <a:pos x="18" y="147"/>
                  </a:cxn>
                  <a:cxn ang="0">
                    <a:pos x="18" y="135"/>
                  </a:cxn>
                  <a:cxn ang="0">
                    <a:pos x="18" y="124"/>
                  </a:cxn>
                  <a:cxn ang="0">
                    <a:pos x="18" y="113"/>
                  </a:cxn>
                  <a:cxn ang="0">
                    <a:pos x="27" y="101"/>
                  </a:cxn>
                  <a:cxn ang="0">
                    <a:pos x="27" y="101"/>
                  </a:cxn>
                  <a:cxn ang="0">
                    <a:pos x="27" y="90"/>
                  </a:cxn>
                  <a:cxn ang="0">
                    <a:pos x="36" y="79"/>
                  </a:cxn>
                  <a:cxn ang="0">
                    <a:pos x="45" y="68"/>
                  </a:cxn>
                  <a:cxn ang="0">
                    <a:pos x="45" y="68"/>
                  </a:cxn>
                  <a:cxn ang="0">
                    <a:pos x="54" y="56"/>
                  </a:cxn>
                  <a:cxn ang="0">
                    <a:pos x="54" y="45"/>
                  </a:cxn>
                  <a:cxn ang="0">
                    <a:pos x="54" y="34"/>
                  </a:cxn>
                  <a:cxn ang="0">
                    <a:pos x="63" y="22"/>
                  </a:cxn>
                  <a:cxn ang="0">
                    <a:pos x="63" y="11"/>
                  </a:cxn>
                  <a:cxn ang="0">
                    <a:pos x="63" y="0"/>
                  </a:cxn>
                  <a:cxn ang="0">
                    <a:pos x="54" y="0"/>
                  </a:cxn>
                  <a:cxn ang="0">
                    <a:pos x="54" y="11"/>
                  </a:cxn>
                  <a:cxn ang="0">
                    <a:pos x="54" y="11"/>
                  </a:cxn>
                  <a:cxn ang="0">
                    <a:pos x="45" y="22"/>
                  </a:cxn>
                  <a:cxn ang="0">
                    <a:pos x="45" y="34"/>
                  </a:cxn>
                  <a:cxn ang="0">
                    <a:pos x="45" y="45"/>
                  </a:cxn>
                  <a:cxn ang="0">
                    <a:pos x="36" y="56"/>
                  </a:cxn>
                  <a:cxn ang="0">
                    <a:pos x="36" y="56"/>
                  </a:cxn>
                  <a:cxn ang="0">
                    <a:pos x="27" y="68"/>
                  </a:cxn>
                  <a:cxn ang="0">
                    <a:pos x="18" y="79"/>
                  </a:cxn>
                  <a:cxn ang="0">
                    <a:pos x="18" y="90"/>
                  </a:cxn>
                  <a:cxn ang="0">
                    <a:pos x="9" y="101"/>
                  </a:cxn>
                  <a:cxn ang="0">
                    <a:pos x="9" y="101"/>
                  </a:cxn>
                  <a:cxn ang="0">
                    <a:pos x="9" y="113"/>
                  </a:cxn>
                  <a:cxn ang="0">
                    <a:pos x="0" y="124"/>
                  </a:cxn>
                  <a:cxn ang="0">
                    <a:pos x="0" y="135"/>
                  </a:cxn>
                  <a:cxn ang="0">
                    <a:pos x="0" y="147"/>
                  </a:cxn>
                  <a:cxn ang="0">
                    <a:pos x="0" y="147"/>
                  </a:cxn>
                  <a:cxn ang="0">
                    <a:pos x="0" y="147"/>
                  </a:cxn>
                  <a:cxn ang="0">
                    <a:pos x="0" y="158"/>
                  </a:cxn>
                  <a:cxn ang="0">
                    <a:pos x="0" y="158"/>
                  </a:cxn>
                  <a:cxn ang="0">
                    <a:pos x="0" y="158"/>
                  </a:cxn>
                  <a:cxn ang="0">
                    <a:pos x="9" y="158"/>
                  </a:cxn>
                  <a:cxn ang="0">
                    <a:pos x="9" y="158"/>
                  </a:cxn>
                  <a:cxn ang="0">
                    <a:pos x="9" y="158"/>
                  </a:cxn>
                  <a:cxn ang="0">
                    <a:pos x="9" y="158"/>
                  </a:cxn>
                  <a:cxn ang="0">
                    <a:pos x="9" y="158"/>
                  </a:cxn>
                  <a:cxn ang="0">
                    <a:pos x="9" y="158"/>
                  </a:cxn>
                  <a:cxn ang="0">
                    <a:pos x="9" y="158"/>
                  </a:cxn>
                  <a:cxn ang="0">
                    <a:pos x="9" y="158"/>
                  </a:cxn>
                  <a:cxn ang="0">
                    <a:pos x="18" y="147"/>
                  </a:cxn>
                  <a:cxn ang="0">
                    <a:pos x="18" y="147"/>
                  </a:cxn>
                  <a:cxn ang="0">
                    <a:pos x="18" y="147"/>
                  </a:cxn>
                </a:cxnLst>
                <a:rect l="0" t="0" r="r" b="b"/>
                <a:pathLst>
                  <a:path w="63" h="158">
                    <a:moveTo>
                      <a:pt x="18" y="147"/>
                    </a:moveTo>
                    <a:lnTo>
                      <a:pt x="18" y="147"/>
                    </a:lnTo>
                    <a:lnTo>
                      <a:pt x="18" y="135"/>
                    </a:lnTo>
                    <a:lnTo>
                      <a:pt x="18" y="135"/>
                    </a:lnTo>
                    <a:lnTo>
                      <a:pt x="18" y="124"/>
                    </a:lnTo>
                    <a:lnTo>
                      <a:pt x="18" y="124"/>
                    </a:lnTo>
                    <a:lnTo>
                      <a:pt x="18" y="124"/>
                    </a:lnTo>
                    <a:lnTo>
                      <a:pt x="18" y="113"/>
                    </a:lnTo>
                    <a:lnTo>
                      <a:pt x="18" y="113"/>
                    </a:lnTo>
                    <a:lnTo>
                      <a:pt x="27" y="101"/>
                    </a:lnTo>
                    <a:lnTo>
                      <a:pt x="27" y="101"/>
                    </a:lnTo>
                    <a:lnTo>
                      <a:pt x="27" y="101"/>
                    </a:lnTo>
                    <a:lnTo>
                      <a:pt x="27" y="90"/>
                    </a:lnTo>
                    <a:lnTo>
                      <a:pt x="27" y="90"/>
                    </a:lnTo>
                    <a:lnTo>
                      <a:pt x="36" y="90"/>
                    </a:lnTo>
                    <a:lnTo>
                      <a:pt x="36" y="79"/>
                    </a:lnTo>
                    <a:lnTo>
                      <a:pt x="36" y="79"/>
                    </a:lnTo>
                    <a:lnTo>
                      <a:pt x="45" y="68"/>
                    </a:lnTo>
                    <a:lnTo>
                      <a:pt x="45" y="68"/>
                    </a:lnTo>
                    <a:lnTo>
                      <a:pt x="45" y="68"/>
                    </a:lnTo>
                    <a:lnTo>
                      <a:pt x="45" y="56"/>
                    </a:lnTo>
                    <a:lnTo>
                      <a:pt x="54" y="56"/>
                    </a:lnTo>
                    <a:lnTo>
                      <a:pt x="54" y="45"/>
                    </a:lnTo>
                    <a:lnTo>
                      <a:pt x="54" y="45"/>
                    </a:lnTo>
                    <a:lnTo>
                      <a:pt x="54" y="45"/>
                    </a:lnTo>
                    <a:lnTo>
                      <a:pt x="54" y="34"/>
                    </a:lnTo>
                    <a:lnTo>
                      <a:pt x="63" y="34"/>
                    </a:lnTo>
                    <a:lnTo>
                      <a:pt x="63" y="22"/>
                    </a:lnTo>
                    <a:lnTo>
                      <a:pt x="63" y="22"/>
                    </a:lnTo>
                    <a:lnTo>
                      <a:pt x="63" y="11"/>
                    </a:lnTo>
                    <a:lnTo>
                      <a:pt x="63" y="11"/>
                    </a:lnTo>
                    <a:lnTo>
                      <a:pt x="63" y="0"/>
                    </a:lnTo>
                    <a:lnTo>
                      <a:pt x="63" y="0"/>
                    </a:lnTo>
                    <a:lnTo>
                      <a:pt x="54" y="0"/>
                    </a:lnTo>
                    <a:lnTo>
                      <a:pt x="54" y="0"/>
                    </a:lnTo>
                    <a:lnTo>
                      <a:pt x="54" y="11"/>
                    </a:lnTo>
                    <a:lnTo>
                      <a:pt x="54" y="11"/>
                    </a:lnTo>
                    <a:lnTo>
                      <a:pt x="54" y="11"/>
                    </a:lnTo>
                    <a:lnTo>
                      <a:pt x="54" y="22"/>
                    </a:lnTo>
                    <a:lnTo>
                      <a:pt x="45" y="22"/>
                    </a:lnTo>
                    <a:lnTo>
                      <a:pt x="45" y="34"/>
                    </a:lnTo>
                    <a:lnTo>
                      <a:pt x="45" y="34"/>
                    </a:lnTo>
                    <a:lnTo>
                      <a:pt x="45" y="34"/>
                    </a:lnTo>
                    <a:lnTo>
                      <a:pt x="45" y="45"/>
                    </a:lnTo>
                    <a:lnTo>
                      <a:pt x="36" y="45"/>
                    </a:lnTo>
                    <a:lnTo>
                      <a:pt x="36" y="56"/>
                    </a:lnTo>
                    <a:lnTo>
                      <a:pt x="36" y="56"/>
                    </a:lnTo>
                    <a:lnTo>
                      <a:pt x="36" y="56"/>
                    </a:lnTo>
                    <a:lnTo>
                      <a:pt x="27" y="68"/>
                    </a:lnTo>
                    <a:lnTo>
                      <a:pt x="27" y="68"/>
                    </a:lnTo>
                    <a:lnTo>
                      <a:pt x="27" y="79"/>
                    </a:lnTo>
                    <a:lnTo>
                      <a:pt x="18" y="79"/>
                    </a:lnTo>
                    <a:lnTo>
                      <a:pt x="18" y="79"/>
                    </a:lnTo>
                    <a:lnTo>
                      <a:pt x="18" y="90"/>
                    </a:lnTo>
                    <a:lnTo>
                      <a:pt x="18" y="90"/>
                    </a:lnTo>
                    <a:lnTo>
                      <a:pt x="9" y="101"/>
                    </a:lnTo>
                    <a:lnTo>
                      <a:pt x="9" y="101"/>
                    </a:lnTo>
                    <a:lnTo>
                      <a:pt x="9" y="101"/>
                    </a:lnTo>
                    <a:lnTo>
                      <a:pt x="9" y="113"/>
                    </a:lnTo>
                    <a:lnTo>
                      <a:pt x="9" y="113"/>
                    </a:lnTo>
                    <a:lnTo>
                      <a:pt x="9" y="124"/>
                    </a:lnTo>
                    <a:lnTo>
                      <a:pt x="0" y="124"/>
                    </a:lnTo>
                    <a:lnTo>
                      <a:pt x="0" y="135"/>
                    </a:lnTo>
                    <a:lnTo>
                      <a:pt x="0" y="135"/>
                    </a:lnTo>
                    <a:lnTo>
                      <a:pt x="0" y="147"/>
                    </a:lnTo>
                    <a:lnTo>
                      <a:pt x="0" y="147"/>
                    </a:lnTo>
                    <a:lnTo>
                      <a:pt x="0" y="147"/>
                    </a:lnTo>
                    <a:lnTo>
                      <a:pt x="0" y="147"/>
                    </a:lnTo>
                    <a:lnTo>
                      <a:pt x="0" y="147"/>
                    </a:lnTo>
                    <a:lnTo>
                      <a:pt x="0" y="147"/>
                    </a:lnTo>
                    <a:lnTo>
                      <a:pt x="0" y="147"/>
                    </a:lnTo>
                    <a:lnTo>
                      <a:pt x="0" y="158"/>
                    </a:lnTo>
                    <a:lnTo>
                      <a:pt x="0" y="158"/>
                    </a:lnTo>
                    <a:lnTo>
                      <a:pt x="0" y="158"/>
                    </a:lnTo>
                    <a:lnTo>
                      <a:pt x="0" y="158"/>
                    </a:lnTo>
                    <a:lnTo>
                      <a:pt x="0" y="158"/>
                    </a:lnTo>
                    <a:lnTo>
                      <a:pt x="9" y="158"/>
                    </a:lnTo>
                    <a:lnTo>
                      <a:pt x="9" y="158"/>
                    </a:lnTo>
                    <a:lnTo>
                      <a:pt x="9" y="158"/>
                    </a:lnTo>
                    <a:lnTo>
                      <a:pt x="9" y="158"/>
                    </a:lnTo>
                    <a:lnTo>
                      <a:pt x="9" y="158"/>
                    </a:lnTo>
                    <a:lnTo>
                      <a:pt x="9" y="158"/>
                    </a:lnTo>
                    <a:lnTo>
                      <a:pt x="9" y="158"/>
                    </a:lnTo>
                    <a:lnTo>
                      <a:pt x="9" y="158"/>
                    </a:lnTo>
                    <a:lnTo>
                      <a:pt x="9" y="158"/>
                    </a:lnTo>
                    <a:lnTo>
                      <a:pt x="9" y="158"/>
                    </a:lnTo>
                    <a:lnTo>
                      <a:pt x="9" y="158"/>
                    </a:lnTo>
                    <a:lnTo>
                      <a:pt x="9" y="158"/>
                    </a:lnTo>
                    <a:lnTo>
                      <a:pt x="9" y="158"/>
                    </a:lnTo>
                    <a:lnTo>
                      <a:pt x="9" y="158"/>
                    </a:lnTo>
                    <a:lnTo>
                      <a:pt x="9" y="158"/>
                    </a:lnTo>
                    <a:lnTo>
                      <a:pt x="9" y="158"/>
                    </a:lnTo>
                    <a:lnTo>
                      <a:pt x="9" y="147"/>
                    </a:lnTo>
                    <a:lnTo>
                      <a:pt x="18" y="147"/>
                    </a:lnTo>
                    <a:lnTo>
                      <a:pt x="18" y="147"/>
                    </a:lnTo>
                    <a:lnTo>
                      <a:pt x="18" y="147"/>
                    </a:lnTo>
                    <a:lnTo>
                      <a:pt x="18" y="147"/>
                    </a:lnTo>
                    <a:lnTo>
                      <a:pt x="18" y="147"/>
                    </a:lnTo>
                    <a:close/>
                  </a:path>
                </a:pathLst>
              </a:custGeom>
              <a:solidFill>
                <a:srgbClr val="000000"/>
              </a:solidFill>
              <a:ln w="9525">
                <a:noFill/>
                <a:round/>
                <a:headEnd/>
                <a:tailEnd/>
              </a:ln>
            </p:spPr>
            <p:txBody>
              <a:bodyPr/>
              <a:lstStyle/>
              <a:p>
                <a:endParaRPr lang="en-US"/>
              </a:p>
            </p:txBody>
          </p:sp>
          <p:sp>
            <p:nvSpPr>
              <p:cNvPr id="188533" name="Freeform 117"/>
              <p:cNvSpPr>
                <a:spLocks/>
              </p:cNvSpPr>
              <p:nvPr/>
            </p:nvSpPr>
            <p:spPr bwMode="auto">
              <a:xfrm>
                <a:off x="617" y="2137"/>
                <a:ext cx="63" cy="68"/>
              </a:xfrm>
              <a:custGeom>
                <a:avLst/>
                <a:gdLst/>
                <a:ahLst/>
                <a:cxnLst>
                  <a:cxn ang="0">
                    <a:pos x="63" y="45"/>
                  </a:cxn>
                  <a:cxn ang="0">
                    <a:pos x="54" y="45"/>
                  </a:cxn>
                  <a:cxn ang="0">
                    <a:pos x="54" y="45"/>
                  </a:cxn>
                  <a:cxn ang="0">
                    <a:pos x="45" y="45"/>
                  </a:cxn>
                  <a:cxn ang="0">
                    <a:pos x="45" y="45"/>
                  </a:cxn>
                  <a:cxn ang="0">
                    <a:pos x="36" y="45"/>
                  </a:cxn>
                  <a:cxn ang="0">
                    <a:pos x="36" y="45"/>
                  </a:cxn>
                  <a:cxn ang="0">
                    <a:pos x="27" y="45"/>
                  </a:cxn>
                  <a:cxn ang="0">
                    <a:pos x="27" y="34"/>
                  </a:cxn>
                  <a:cxn ang="0">
                    <a:pos x="27" y="34"/>
                  </a:cxn>
                  <a:cxn ang="0">
                    <a:pos x="18" y="34"/>
                  </a:cxn>
                  <a:cxn ang="0">
                    <a:pos x="18" y="22"/>
                  </a:cxn>
                  <a:cxn ang="0">
                    <a:pos x="18" y="22"/>
                  </a:cxn>
                  <a:cxn ang="0">
                    <a:pos x="18" y="11"/>
                  </a:cxn>
                  <a:cxn ang="0">
                    <a:pos x="18" y="11"/>
                  </a:cxn>
                  <a:cxn ang="0">
                    <a:pos x="18" y="11"/>
                  </a:cxn>
                  <a:cxn ang="0">
                    <a:pos x="18" y="0"/>
                  </a:cxn>
                  <a:cxn ang="0">
                    <a:pos x="0" y="0"/>
                  </a:cxn>
                  <a:cxn ang="0">
                    <a:pos x="0" y="11"/>
                  </a:cxn>
                  <a:cxn ang="0">
                    <a:pos x="0" y="22"/>
                  </a:cxn>
                  <a:cxn ang="0">
                    <a:pos x="9" y="22"/>
                  </a:cxn>
                  <a:cxn ang="0">
                    <a:pos x="9" y="34"/>
                  </a:cxn>
                  <a:cxn ang="0">
                    <a:pos x="9" y="34"/>
                  </a:cxn>
                  <a:cxn ang="0">
                    <a:pos x="9" y="45"/>
                  </a:cxn>
                  <a:cxn ang="0">
                    <a:pos x="18" y="45"/>
                  </a:cxn>
                  <a:cxn ang="0">
                    <a:pos x="18" y="45"/>
                  </a:cxn>
                  <a:cxn ang="0">
                    <a:pos x="27" y="56"/>
                  </a:cxn>
                  <a:cxn ang="0">
                    <a:pos x="27" y="56"/>
                  </a:cxn>
                  <a:cxn ang="0">
                    <a:pos x="36" y="56"/>
                  </a:cxn>
                  <a:cxn ang="0">
                    <a:pos x="45" y="56"/>
                  </a:cxn>
                  <a:cxn ang="0">
                    <a:pos x="45" y="68"/>
                  </a:cxn>
                  <a:cxn ang="0">
                    <a:pos x="54" y="68"/>
                  </a:cxn>
                  <a:cxn ang="0">
                    <a:pos x="54" y="68"/>
                  </a:cxn>
                  <a:cxn ang="0">
                    <a:pos x="63" y="68"/>
                  </a:cxn>
                  <a:cxn ang="0">
                    <a:pos x="63" y="68"/>
                  </a:cxn>
                  <a:cxn ang="0">
                    <a:pos x="63" y="68"/>
                  </a:cxn>
                  <a:cxn ang="0">
                    <a:pos x="63" y="68"/>
                  </a:cxn>
                  <a:cxn ang="0">
                    <a:pos x="63" y="68"/>
                  </a:cxn>
                  <a:cxn ang="0">
                    <a:pos x="63" y="56"/>
                  </a:cxn>
                  <a:cxn ang="0">
                    <a:pos x="63" y="56"/>
                  </a:cxn>
                  <a:cxn ang="0">
                    <a:pos x="63" y="56"/>
                  </a:cxn>
                  <a:cxn ang="0">
                    <a:pos x="63" y="56"/>
                  </a:cxn>
                  <a:cxn ang="0">
                    <a:pos x="63" y="56"/>
                  </a:cxn>
                  <a:cxn ang="0">
                    <a:pos x="63" y="56"/>
                  </a:cxn>
                  <a:cxn ang="0">
                    <a:pos x="63" y="56"/>
                  </a:cxn>
                  <a:cxn ang="0">
                    <a:pos x="63" y="56"/>
                  </a:cxn>
                  <a:cxn ang="0">
                    <a:pos x="63" y="56"/>
                  </a:cxn>
                  <a:cxn ang="0">
                    <a:pos x="63" y="56"/>
                  </a:cxn>
                  <a:cxn ang="0">
                    <a:pos x="63" y="56"/>
                  </a:cxn>
                  <a:cxn ang="0">
                    <a:pos x="63" y="45"/>
                  </a:cxn>
                  <a:cxn ang="0">
                    <a:pos x="63" y="45"/>
                  </a:cxn>
                </a:cxnLst>
                <a:rect l="0" t="0" r="r" b="b"/>
                <a:pathLst>
                  <a:path w="63" h="68">
                    <a:moveTo>
                      <a:pt x="63" y="45"/>
                    </a:moveTo>
                    <a:lnTo>
                      <a:pt x="63" y="45"/>
                    </a:lnTo>
                    <a:lnTo>
                      <a:pt x="54" y="45"/>
                    </a:lnTo>
                    <a:lnTo>
                      <a:pt x="54" y="45"/>
                    </a:lnTo>
                    <a:lnTo>
                      <a:pt x="54" y="45"/>
                    </a:lnTo>
                    <a:lnTo>
                      <a:pt x="54" y="45"/>
                    </a:lnTo>
                    <a:lnTo>
                      <a:pt x="45" y="45"/>
                    </a:lnTo>
                    <a:lnTo>
                      <a:pt x="45" y="45"/>
                    </a:lnTo>
                    <a:lnTo>
                      <a:pt x="45" y="45"/>
                    </a:lnTo>
                    <a:lnTo>
                      <a:pt x="45" y="45"/>
                    </a:lnTo>
                    <a:lnTo>
                      <a:pt x="45" y="45"/>
                    </a:lnTo>
                    <a:lnTo>
                      <a:pt x="36" y="45"/>
                    </a:lnTo>
                    <a:lnTo>
                      <a:pt x="36" y="45"/>
                    </a:lnTo>
                    <a:lnTo>
                      <a:pt x="36" y="45"/>
                    </a:lnTo>
                    <a:lnTo>
                      <a:pt x="36" y="45"/>
                    </a:lnTo>
                    <a:lnTo>
                      <a:pt x="27" y="45"/>
                    </a:lnTo>
                    <a:lnTo>
                      <a:pt x="27" y="34"/>
                    </a:lnTo>
                    <a:lnTo>
                      <a:pt x="27" y="34"/>
                    </a:lnTo>
                    <a:lnTo>
                      <a:pt x="27" y="34"/>
                    </a:lnTo>
                    <a:lnTo>
                      <a:pt x="27" y="34"/>
                    </a:lnTo>
                    <a:lnTo>
                      <a:pt x="27" y="34"/>
                    </a:lnTo>
                    <a:lnTo>
                      <a:pt x="18" y="34"/>
                    </a:lnTo>
                    <a:lnTo>
                      <a:pt x="18" y="22"/>
                    </a:lnTo>
                    <a:lnTo>
                      <a:pt x="18" y="22"/>
                    </a:lnTo>
                    <a:lnTo>
                      <a:pt x="18" y="22"/>
                    </a:lnTo>
                    <a:lnTo>
                      <a:pt x="18" y="22"/>
                    </a:lnTo>
                    <a:lnTo>
                      <a:pt x="18" y="22"/>
                    </a:lnTo>
                    <a:lnTo>
                      <a:pt x="18" y="11"/>
                    </a:lnTo>
                    <a:lnTo>
                      <a:pt x="18" y="11"/>
                    </a:lnTo>
                    <a:lnTo>
                      <a:pt x="18" y="11"/>
                    </a:lnTo>
                    <a:lnTo>
                      <a:pt x="18" y="11"/>
                    </a:lnTo>
                    <a:lnTo>
                      <a:pt x="18" y="11"/>
                    </a:lnTo>
                    <a:lnTo>
                      <a:pt x="18" y="0"/>
                    </a:lnTo>
                    <a:lnTo>
                      <a:pt x="18" y="0"/>
                    </a:lnTo>
                    <a:lnTo>
                      <a:pt x="0" y="0"/>
                    </a:lnTo>
                    <a:lnTo>
                      <a:pt x="0" y="0"/>
                    </a:lnTo>
                    <a:lnTo>
                      <a:pt x="0" y="11"/>
                    </a:lnTo>
                    <a:lnTo>
                      <a:pt x="0" y="11"/>
                    </a:lnTo>
                    <a:lnTo>
                      <a:pt x="0" y="11"/>
                    </a:lnTo>
                    <a:lnTo>
                      <a:pt x="0" y="22"/>
                    </a:lnTo>
                    <a:lnTo>
                      <a:pt x="0" y="22"/>
                    </a:lnTo>
                    <a:lnTo>
                      <a:pt x="9" y="22"/>
                    </a:lnTo>
                    <a:lnTo>
                      <a:pt x="9" y="22"/>
                    </a:lnTo>
                    <a:lnTo>
                      <a:pt x="9" y="34"/>
                    </a:lnTo>
                    <a:lnTo>
                      <a:pt x="9" y="34"/>
                    </a:lnTo>
                    <a:lnTo>
                      <a:pt x="9" y="34"/>
                    </a:lnTo>
                    <a:lnTo>
                      <a:pt x="9" y="34"/>
                    </a:lnTo>
                    <a:lnTo>
                      <a:pt x="9" y="45"/>
                    </a:lnTo>
                    <a:lnTo>
                      <a:pt x="18" y="45"/>
                    </a:lnTo>
                    <a:lnTo>
                      <a:pt x="18" y="45"/>
                    </a:lnTo>
                    <a:lnTo>
                      <a:pt x="18" y="45"/>
                    </a:lnTo>
                    <a:lnTo>
                      <a:pt x="18" y="45"/>
                    </a:lnTo>
                    <a:lnTo>
                      <a:pt x="27" y="56"/>
                    </a:lnTo>
                    <a:lnTo>
                      <a:pt x="27" y="56"/>
                    </a:lnTo>
                    <a:lnTo>
                      <a:pt x="27" y="56"/>
                    </a:lnTo>
                    <a:lnTo>
                      <a:pt x="27" y="56"/>
                    </a:lnTo>
                    <a:lnTo>
                      <a:pt x="36" y="56"/>
                    </a:lnTo>
                    <a:lnTo>
                      <a:pt x="36" y="56"/>
                    </a:lnTo>
                    <a:lnTo>
                      <a:pt x="36" y="56"/>
                    </a:lnTo>
                    <a:lnTo>
                      <a:pt x="45" y="56"/>
                    </a:lnTo>
                    <a:lnTo>
                      <a:pt x="45" y="56"/>
                    </a:lnTo>
                    <a:lnTo>
                      <a:pt x="45" y="68"/>
                    </a:lnTo>
                    <a:lnTo>
                      <a:pt x="45" y="68"/>
                    </a:lnTo>
                    <a:lnTo>
                      <a:pt x="54" y="68"/>
                    </a:lnTo>
                    <a:lnTo>
                      <a:pt x="54" y="68"/>
                    </a:lnTo>
                    <a:lnTo>
                      <a:pt x="54" y="68"/>
                    </a:lnTo>
                    <a:lnTo>
                      <a:pt x="63" y="68"/>
                    </a:lnTo>
                    <a:lnTo>
                      <a:pt x="63" y="68"/>
                    </a:lnTo>
                    <a:lnTo>
                      <a:pt x="63" y="68"/>
                    </a:lnTo>
                    <a:lnTo>
                      <a:pt x="63" y="68"/>
                    </a:lnTo>
                    <a:lnTo>
                      <a:pt x="63" y="68"/>
                    </a:lnTo>
                    <a:lnTo>
                      <a:pt x="63" y="68"/>
                    </a:lnTo>
                    <a:lnTo>
                      <a:pt x="63" y="68"/>
                    </a:lnTo>
                    <a:lnTo>
                      <a:pt x="63" y="68"/>
                    </a:lnTo>
                    <a:lnTo>
                      <a:pt x="63" y="68"/>
                    </a:lnTo>
                    <a:lnTo>
                      <a:pt x="63" y="68"/>
                    </a:lnTo>
                    <a:lnTo>
                      <a:pt x="63" y="68"/>
                    </a:lnTo>
                    <a:lnTo>
                      <a:pt x="63" y="56"/>
                    </a:lnTo>
                    <a:lnTo>
                      <a:pt x="63" y="56"/>
                    </a:lnTo>
                    <a:lnTo>
                      <a:pt x="63" y="56"/>
                    </a:lnTo>
                    <a:lnTo>
                      <a:pt x="63" y="56"/>
                    </a:lnTo>
                    <a:lnTo>
                      <a:pt x="63" y="56"/>
                    </a:lnTo>
                    <a:lnTo>
                      <a:pt x="63" y="56"/>
                    </a:lnTo>
                    <a:lnTo>
                      <a:pt x="63" y="56"/>
                    </a:lnTo>
                    <a:lnTo>
                      <a:pt x="63" y="56"/>
                    </a:lnTo>
                    <a:lnTo>
                      <a:pt x="63" y="56"/>
                    </a:lnTo>
                    <a:lnTo>
                      <a:pt x="63" y="56"/>
                    </a:lnTo>
                    <a:lnTo>
                      <a:pt x="63" y="56"/>
                    </a:lnTo>
                    <a:lnTo>
                      <a:pt x="63" y="56"/>
                    </a:lnTo>
                    <a:lnTo>
                      <a:pt x="63" y="56"/>
                    </a:lnTo>
                    <a:lnTo>
                      <a:pt x="63" y="56"/>
                    </a:lnTo>
                    <a:lnTo>
                      <a:pt x="63" y="56"/>
                    </a:lnTo>
                    <a:lnTo>
                      <a:pt x="63" y="56"/>
                    </a:lnTo>
                    <a:lnTo>
                      <a:pt x="63" y="56"/>
                    </a:lnTo>
                    <a:lnTo>
                      <a:pt x="63" y="56"/>
                    </a:lnTo>
                    <a:lnTo>
                      <a:pt x="63" y="56"/>
                    </a:lnTo>
                    <a:lnTo>
                      <a:pt x="63" y="56"/>
                    </a:lnTo>
                    <a:lnTo>
                      <a:pt x="63" y="56"/>
                    </a:lnTo>
                    <a:lnTo>
                      <a:pt x="63" y="56"/>
                    </a:lnTo>
                    <a:lnTo>
                      <a:pt x="63" y="45"/>
                    </a:lnTo>
                    <a:lnTo>
                      <a:pt x="63" y="45"/>
                    </a:lnTo>
                    <a:lnTo>
                      <a:pt x="63" y="45"/>
                    </a:lnTo>
                    <a:close/>
                  </a:path>
                </a:pathLst>
              </a:custGeom>
              <a:solidFill>
                <a:srgbClr val="000000"/>
              </a:solidFill>
              <a:ln w="9525">
                <a:noFill/>
                <a:round/>
                <a:headEnd/>
                <a:tailEnd/>
              </a:ln>
            </p:spPr>
            <p:txBody>
              <a:bodyPr/>
              <a:lstStyle/>
              <a:p>
                <a:endParaRPr lang="en-US"/>
              </a:p>
            </p:txBody>
          </p:sp>
          <p:sp>
            <p:nvSpPr>
              <p:cNvPr id="188534" name="Freeform 118"/>
              <p:cNvSpPr>
                <a:spLocks/>
              </p:cNvSpPr>
              <p:nvPr/>
            </p:nvSpPr>
            <p:spPr bwMode="auto">
              <a:xfrm>
                <a:off x="805" y="2227"/>
                <a:ext cx="53" cy="57"/>
              </a:xfrm>
              <a:custGeom>
                <a:avLst/>
                <a:gdLst/>
                <a:ahLst/>
                <a:cxnLst>
                  <a:cxn ang="0">
                    <a:pos x="44" y="12"/>
                  </a:cxn>
                  <a:cxn ang="0">
                    <a:pos x="44" y="12"/>
                  </a:cxn>
                  <a:cxn ang="0">
                    <a:pos x="35" y="12"/>
                  </a:cxn>
                  <a:cxn ang="0">
                    <a:pos x="35" y="23"/>
                  </a:cxn>
                  <a:cxn ang="0">
                    <a:pos x="35" y="23"/>
                  </a:cxn>
                  <a:cxn ang="0">
                    <a:pos x="35" y="23"/>
                  </a:cxn>
                  <a:cxn ang="0">
                    <a:pos x="35" y="34"/>
                  </a:cxn>
                  <a:cxn ang="0">
                    <a:pos x="26" y="34"/>
                  </a:cxn>
                  <a:cxn ang="0">
                    <a:pos x="26" y="34"/>
                  </a:cxn>
                  <a:cxn ang="0">
                    <a:pos x="26" y="46"/>
                  </a:cxn>
                  <a:cxn ang="0">
                    <a:pos x="18" y="46"/>
                  </a:cxn>
                  <a:cxn ang="0">
                    <a:pos x="18" y="46"/>
                  </a:cxn>
                  <a:cxn ang="0">
                    <a:pos x="18" y="46"/>
                  </a:cxn>
                  <a:cxn ang="0">
                    <a:pos x="9" y="46"/>
                  </a:cxn>
                  <a:cxn ang="0">
                    <a:pos x="9" y="46"/>
                  </a:cxn>
                  <a:cxn ang="0">
                    <a:pos x="0" y="46"/>
                  </a:cxn>
                  <a:cxn ang="0">
                    <a:pos x="0" y="57"/>
                  </a:cxn>
                  <a:cxn ang="0">
                    <a:pos x="9" y="57"/>
                  </a:cxn>
                  <a:cxn ang="0">
                    <a:pos x="9" y="57"/>
                  </a:cxn>
                  <a:cxn ang="0">
                    <a:pos x="18" y="57"/>
                  </a:cxn>
                  <a:cxn ang="0">
                    <a:pos x="18" y="57"/>
                  </a:cxn>
                  <a:cxn ang="0">
                    <a:pos x="26" y="57"/>
                  </a:cxn>
                  <a:cxn ang="0">
                    <a:pos x="26" y="57"/>
                  </a:cxn>
                  <a:cxn ang="0">
                    <a:pos x="35" y="46"/>
                  </a:cxn>
                  <a:cxn ang="0">
                    <a:pos x="35" y="46"/>
                  </a:cxn>
                  <a:cxn ang="0">
                    <a:pos x="44" y="46"/>
                  </a:cxn>
                  <a:cxn ang="0">
                    <a:pos x="44" y="34"/>
                  </a:cxn>
                  <a:cxn ang="0">
                    <a:pos x="44" y="34"/>
                  </a:cxn>
                  <a:cxn ang="0">
                    <a:pos x="53" y="23"/>
                  </a:cxn>
                  <a:cxn ang="0">
                    <a:pos x="53" y="23"/>
                  </a:cxn>
                  <a:cxn ang="0">
                    <a:pos x="53" y="23"/>
                  </a:cxn>
                  <a:cxn ang="0">
                    <a:pos x="53" y="12"/>
                  </a:cxn>
                  <a:cxn ang="0">
                    <a:pos x="53" y="12"/>
                  </a:cxn>
                  <a:cxn ang="0">
                    <a:pos x="53" y="0"/>
                  </a:cxn>
                  <a:cxn ang="0">
                    <a:pos x="53" y="0"/>
                  </a:cxn>
                  <a:cxn ang="0">
                    <a:pos x="53" y="0"/>
                  </a:cxn>
                  <a:cxn ang="0">
                    <a:pos x="53" y="0"/>
                  </a:cxn>
                  <a:cxn ang="0">
                    <a:pos x="53" y="0"/>
                  </a:cxn>
                  <a:cxn ang="0">
                    <a:pos x="53" y="0"/>
                  </a:cxn>
                  <a:cxn ang="0">
                    <a:pos x="44" y="0"/>
                  </a:cxn>
                  <a:cxn ang="0">
                    <a:pos x="44" y="0"/>
                  </a:cxn>
                  <a:cxn ang="0">
                    <a:pos x="44" y="0"/>
                  </a:cxn>
                  <a:cxn ang="0">
                    <a:pos x="44" y="0"/>
                  </a:cxn>
                  <a:cxn ang="0">
                    <a:pos x="44" y="0"/>
                  </a:cxn>
                  <a:cxn ang="0">
                    <a:pos x="44" y="0"/>
                  </a:cxn>
                  <a:cxn ang="0">
                    <a:pos x="44" y="0"/>
                  </a:cxn>
                  <a:cxn ang="0">
                    <a:pos x="44" y="0"/>
                  </a:cxn>
                  <a:cxn ang="0">
                    <a:pos x="44" y="0"/>
                  </a:cxn>
                  <a:cxn ang="0">
                    <a:pos x="44" y="12"/>
                  </a:cxn>
                </a:cxnLst>
                <a:rect l="0" t="0" r="r" b="b"/>
                <a:pathLst>
                  <a:path w="53" h="57">
                    <a:moveTo>
                      <a:pt x="44" y="12"/>
                    </a:moveTo>
                    <a:lnTo>
                      <a:pt x="44" y="12"/>
                    </a:lnTo>
                    <a:lnTo>
                      <a:pt x="44" y="12"/>
                    </a:lnTo>
                    <a:lnTo>
                      <a:pt x="44" y="12"/>
                    </a:lnTo>
                    <a:lnTo>
                      <a:pt x="44" y="12"/>
                    </a:lnTo>
                    <a:lnTo>
                      <a:pt x="35" y="12"/>
                    </a:lnTo>
                    <a:lnTo>
                      <a:pt x="35" y="23"/>
                    </a:lnTo>
                    <a:lnTo>
                      <a:pt x="35" y="23"/>
                    </a:lnTo>
                    <a:lnTo>
                      <a:pt x="35" y="23"/>
                    </a:lnTo>
                    <a:lnTo>
                      <a:pt x="35" y="23"/>
                    </a:lnTo>
                    <a:lnTo>
                      <a:pt x="35" y="23"/>
                    </a:lnTo>
                    <a:lnTo>
                      <a:pt x="35" y="23"/>
                    </a:lnTo>
                    <a:lnTo>
                      <a:pt x="35" y="34"/>
                    </a:lnTo>
                    <a:lnTo>
                      <a:pt x="35" y="34"/>
                    </a:lnTo>
                    <a:lnTo>
                      <a:pt x="35" y="34"/>
                    </a:lnTo>
                    <a:lnTo>
                      <a:pt x="26" y="34"/>
                    </a:lnTo>
                    <a:lnTo>
                      <a:pt x="26" y="34"/>
                    </a:lnTo>
                    <a:lnTo>
                      <a:pt x="26" y="34"/>
                    </a:lnTo>
                    <a:lnTo>
                      <a:pt x="26" y="34"/>
                    </a:lnTo>
                    <a:lnTo>
                      <a:pt x="26" y="46"/>
                    </a:lnTo>
                    <a:lnTo>
                      <a:pt x="26" y="46"/>
                    </a:lnTo>
                    <a:lnTo>
                      <a:pt x="18" y="46"/>
                    </a:lnTo>
                    <a:lnTo>
                      <a:pt x="18" y="46"/>
                    </a:lnTo>
                    <a:lnTo>
                      <a:pt x="18" y="46"/>
                    </a:lnTo>
                    <a:lnTo>
                      <a:pt x="18" y="46"/>
                    </a:lnTo>
                    <a:lnTo>
                      <a:pt x="18" y="46"/>
                    </a:lnTo>
                    <a:lnTo>
                      <a:pt x="18" y="46"/>
                    </a:lnTo>
                    <a:lnTo>
                      <a:pt x="9" y="46"/>
                    </a:lnTo>
                    <a:lnTo>
                      <a:pt x="9" y="46"/>
                    </a:lnTo>
                    <a:lnTo>
                      <a:pt x="9" y="46"/>
                    </a:lnTo>
                    <a:lnTo>
                      <a:pt x="9" y="46"/>
                    </a:lnTo>
                    <a:lnTo>
                      <a:pt x="0" y="46"/>
                    </a:lnTo>
                    <a:lnTo>
                      <a:pt x="0" y="46"/>
                    </a:lnTo>
                    <a:lnTo>
                      <a:pt x="0" y="57"/>
                    </a:lnTo>
                    <a:lnTo>
                      <a:pt x="9" y="57"/>
                    </a:lnTo>
                    <a:lnTo>
                      <a:pt x="9" y="57"/>
                    </a:lnTo>
                    <a:lnTo>
                      <a:pt x="9" y="57"/>
                    </a:lnTo>
                    <a:lnTo>
                      <a:pt x="9" y="57"/>
                    </a:lnTo>
                    <a:lnTo>
                      <a:pt x="18" y="57"/>
                    </a:lnTo>
                    <a:lnTo>
                      <a:pt x="18" y="57"/>
                    </a:lnTo>
                    <a:lnTo>
                      <a:pt x="18" y="57"/>
                    </a:lnTo>
                    <a:lnTo>
                      <a:pt x="18" y="57"/>
                    </a:lnTo>
                    <a:lnTo>
                      <a:pt x="26" y="57"/>
                    </a:lnTo>
                    <a:lnTo>
                      <a:pt x="26" y="57"/>
                    </a:lnTo>
                    <a:lnTo>
                      <a:pt x="26" y="57"/>
                    </a:lnTo>
                    <a:lnTo>
                      <a:pt x="26" y="57"/>
                    </a:lnTo>
                    <a:lnTo>
                      <a:pt x="35" y="57"/>
                    </a:lnTo>
                    <a:lnTo>
                      <a:pt x="35" y="46"/>
                    </a:lnTo>
                    <a:lnTo>
                      <a:pt x="35" y="46"/>
                    </a:lnTo>
                    <a:lnTo>
                      <a:pt x="35" y="46"/>
                    </a:lnTo>
                    <a:lnTo>
                      <a:pt x="44" y="46"/>
                    </a:lnTo>
                    <a:lnTo>
                      <a:pt x="44" y="46"/>
                    </a:lnTo>
                    <a:lnTo>
                      <a:pt x="44" y="46"/>
                    </a:lnTo>
                    <a:lnTo>
                      <a:pt x="44" y="34"/>
                    </a:lnTo>
                    <a:lnTo>
                      <a:pt x="44" y="34"/>
                    </a:lnTo>
                    <a:lnTo>
                      <a:pt x="44" y="34"/>
                    </a:lnTo>
                    <a:lnTo>
                      <a:pt x="44" y="34"/>
                    </a:lnTo>
                    <a:lnTo>
                      <a:pt x="53" y="23"/>
                    </a:lnTo>
                    <a:lnTo>
                      <a:pt x="53" y="23"/>
                    </a:lnTo>
                    <a:lnTo>
                      <a:pt x="53" y="23"/>
                    </a:lnTo>
                    <a:lnTo>
                      <a:pt x="53" y="23"/>
                    </a:lnTo>
                    <a:lnTo>
                      <a:pt x="53" y="23"/>
                    </a:lnTo>
                    <a:lnTo>
                      <a:pt x="53" y="12"/>
                    </a:lnTo>
                    <a:lnTo>
                      <a:pt x="53" y="12"/>
                    </a:lnTo>
                    <a:lnTo>
                      <a:pt x="53" y="12"/>
                    </a:lnTo>
                    <a:lnTo>
                      <a:pt x="53" y="12"/>
                    </a:lnTo>
                    <a:lnTo>
                      <a:pt x="53" y="0"/>
                    </a:lnTo>
                    <a:lnTo>
                      <a:pt x="53" y="0"/>
                    </a:lnTo>
                    <a:lnTo>
                      <a:pt x="53" y="0"/>
                    </a:lnTo>
                    <a:lnTo>
                      <a:pt x="53" y="0"/>
                    </a:lnTo>
                    <a:lnTo>
                      <a:pt x="53" y="0"/>
                    </a:lnTo>
                    <a:lnTo>
                      <a:pt x="53" y="0"/>
                    </a:lnTo>
                    <a:lnTo>
                      <a:pt x="53" y="0"/>
                    </a:lnTo>
                    <a:lnTo>
                      <a:pt x="53" y="0"/>
                    </a:lnTo>
                    <a:lnTo>
                      <a:pt x="53" y="0"/>
                    </a:lnTo>
                    <a:lnTo>
                      <a:pt x="53" y="0"/>
                    </a:lnTo>
                    <a:lnTo>
                      <a:pt x="53" y="0"/>
                    </a:lnTo>
                    <a:lnTo>
                      <a:pt x="53" y="0"/>
                    </a:lnTo>
                    <a:lnTo>
                      <a:pt x="53" y="0"/>
                    </a:lnTo>
                    <a:lnTo>
                      <a:pt x="44" y="0"/>
                    </a:lnTo>
                    <a:lnTo>
                      <a:pt x="44" y="0"/>
                    </a:lnTo>
                    <a:lnTo>
                      <a:pt x="44" y="0"/>
                    </a:lnTo>
                    <a:lnTo>
                      <a:pt x="44" y="0"/>
                    </a:lnTo>
                    <a:lnTo>
                      <a:pt x="44" y="0"/>
                    </a:lnTo>
                    <a:lnTo>
                      <a:pt x="44" y="0"/>
                    </a:lnTo>
                    <a:lnTo>
                      <a:pt x="44" y="0"/>
                    </a:lnTo>
                    <a:lnTo>
                      <a:pt x="44" y="0"/>
                    </a:lnTo>
                    <a:lnTo>
                      <a:pt x="44" y="0"/>
                    </a:lnTo>
                    <a:lnTo>
                      <a:pt x="44" y="0"/>
                    </a:lnTo>
                    <a:lnTo>
                      <a:pt x="44" y="0"/>
                    </a:lnTo>
                    <a:lnTo>
                      <a:pt x="44" y="0"/>
                    </a:lnTo>
                    <a:lnTo>
                      <a:pt x="44" y="0"/>
                    </a:lnTo>
                    <a:lnTo>
                      <a:pt x="44" y="0"/>
                    </a:lnTo>
                    <a:lnTo>
                      <a:pt x="44" y="0"/>
                    </a:lnTo>
                    <a:lnTo>
                      <a:pt x="44" y="0"/>
                    </a:lnTo>
                    <a:lnTo>
                      <a:pt x="44" y="0"/>
                    </a:lnTo>
                    <a:lnTo>
                      <a:pt x="44" y="0"/>
                    </a:lnTo>
                    <a:lnTo>
                      <a:pt x="44" y="12"/>
                    </a:lnTo>
                    <a:close/>
                  </a:path>
                </a:pathLst>
              </a:custGeom>
              <a:solidFill>
                <a:srgbClr val="000000"/>
              </a:solidFill>
              <a:ln w="9525">
                <a:noFill/>
                <a:round/>
                <a:headEnd/>
                <a:tailEnd/>
              </a:ln>
            </p:spPr>
            <p:txBody>
              <a:bodyPr/>
              <a:lstStyle/>
              <a:p>
                <a:endParaRPr lang="en-US"/>
              </a:p>
            </p:txBody>
          </p:sp>
          <p:sp>
            <p:nvSpPr>
              <p:cNvPr id="188535" name="Freeform 119"/>
              <p:cNvSpPr>
                <a:spLocks/>
              </p:cNvSpPr>
              <p:nvPr/>
            </p:nvSpPr>
            <p:spPr bwMode="auto">
              <a:xfrm>
                <a:off x="796" y="2091"/>
                <a:ext cx="62" cy="148"/>
              </a:xfrm>
              <a:custGeom>
                <a:avLst/>
                <a:gdLst/>
                <a:ahLst/>
                <a:cxnLst>
                  <a:cxn ang="0">
                    <a:pos x="0" y="12"/>
                  </a:cxn>
                  <a:cxn ang="0">
                    <a:pos x="9" y="23"/>
                  </a:cxn>
                  <a:cxn ang="0">
                    <a:pos x="9" y="34"/>
                  </a:cxn>
                  <a:cxn ang="0">
                    <a:pos x="9" y="34"/>
                  </a:cxn>
                  <a:cxn ang="0">
                    <a:pos x="18" y="46"/>
                  </a:cxn>
                  <a:cxn ang="0">
                    <a:pos x="18" y="57"/>
                  </a:cxn>
                  <a:cxn ang="0">
                    <a:pos x="18" y="68"/>
                  </a:cxn>
                  <a:cxn ang="0">
                    <a:pos x="27" y="68"/>
                  </a:cxn>
                  <a:cxn ang="0">
                    <a:pos x="27" y="80"/>
                  </a:cxn>
                  <a:cxn ang="0">
                    <a:pos x="35" y="91"/>
                  </a:cxn>
                  <a:cxn ang="0">
                    <a:pos x="35" y="91"/>
                  </a:cxn>
                  <a:cxn ang="0">
                    <a:pos x="44" y="102"/>
                  </a:cxn>
                  <a:cxn ang="0">
                    <a:pos x="44" y="114"/>
                  </a:cxn>
                  <a:cxn ang="0">
                    <a:pos x="44" y="114"/>
                  </a:cxn>
                  <a:cxn ang="0">
                    <a:pos x="44" y="125"/>
                  </a:cxn>
                  <a:cxn ang="0">
                    <a:pos x="53" y="136"/>
                  </a:cxn>
                  <a:cxn ang="0">
                    <a:pos x="53" y="148"/>
                  </a:cxn>
                  <a:cxn ang="0">
                    <a:pos x="62" y="136"/>
                  </a:cxn>
                  <a:cxn ang="0">
                    <a:pos x="62" y="125"/>
                  </a:cxn>
                  <a:cxn ang="0">
                    <a:pos x="62" y="114"/>
                  </a:cxn>
                  <a:cxn ang="0">
                    <a:pos x="53" y="114"/>
                  </a:cxn>
                  <a:cxn ang="0">
                    <a:pos x="53" y="102"/>
                  </a:cxn>
                  <a:cxn ang="0">
                    <a:pos x="53" y="91"/>
                  </a:cxn>
                  <a:cxn ang="0">
                    <a:pos x="44" y="80"/>
                  </a:cxn>
                  <a:cxn ang="0">
                    <a:pos x="44" y="80"/>
                  </a:cxn>
                  <a:cxn ang="0">
                    <a:pos x="35" y="68"/>
                  </a:cxn>
                  <a:cxn ang="0">
                    <a:pos x="35" y="57"/>
                  </a:cxn>
                  <a:cxn ang="0">
                    <a:pos x="27" y="57"/>
                  </a:cxn>
                  <a:cxn ang="0">
                    <a:pos x="27" y="46"/>
                  </a:cxn>
                  <a:cxn ang="0">
                    <a:pos x="27" y="34"/>
                  </a:cxn>
                  <a:cxn ang="0">
                    <a:pos x="18" y="34"/>
                  </a:cxn>
                  <a:cxn ang="0">
                    <a:pos x="18" y="23"/>
                  </a:cxn>
                  <a:cxn ang="0">
                    <a:pos x="18" y="12"/>
                  </a:cxn>
                  <a:cxn ang="0">
                    <a:pos x="0" y="12"/>
                  </a:cxn>
                  <a:cxn ang="0">
                    <a:pos x="18" y="12"/>
                  </a:cxn>
                  <a:cxn ang="0">
                    <a:pos x="18" y="12"/>
                  </a:cxn>
                  <a:cxn ang="0">
                    <a:pos x="18" y="0"/>
                  </a:cxn>
                  <a:cxn ang="0">
                    <a:pos x="18" y="0"/>
                  </a:cxn>
                  <a:cxn ang="0">
                    <a:pos x="18" y="0"/>
                  </a:cxn>
                  <a:cxn ang="0">
                    <a:pos x="9" y="0"/>
                  </a:cxn>
                  <a:cxn ang="0">
                    <a:pos x="9" y="0"/>
                  </a:cxn>
                  <a:cxn ang="0">
                    <a:pos x="9" y="0"/>
                  </a:cxn>
                  <a:cxn ang="0">
                    <a:pos x="9" y="0"/>
                  </a:cxn>
                  <a:cxn ang="0">
                    <a:pos x="9" y="0"/>
                  </a:cxn>
                  <a:cxn ang="0">
                    <a:pos x="9" y="0"/>
                  </a:cxn>
                  <a:cxn ang="0">
                    <a:pos x="9" y="0"/>
                  </a:cxn>
                  <a:cxn ang="0">
                    <a:pos x="9" y="0"/>
                  </a:cxn>
                  <a:cxn ang="0">
                    <a:pos x="9" y="12"/>
                  </a:cxn>
                  <a:cxn ang="0">
                    <a:pos x="9" y="12"/>
                  </a:cxn>
                  <a:cxn ang="0">
                    <a:pos x="0" y="12"/>
                  </a:cxn>
                  <a:cxn ang="0">
                    <a:pos x="18" y="12"/>
                  </a:cxn>
                </a:cxnLst>
                <a:rect l="0" t="0" r="r" b="b"/>
                <a:pathLst>
                  <a:path w="62" h="148">
                    <a:moveTo>
                      <a:pt x="18" y="12"/>
                    </a:moveTo>
                    <a:lnTo>
                      <a:pt x="0" y="12"/>
                    </a:lnTo>
                    <a:lnTo>
                      <a:pt x="9" y="12"/>
                    </a:lnTo>
                    <a:lnTo>
                      <a:pt x="9" y="23"/>
                    </a:lnTo>
                    <a:lnTo>
                      <a:pt x="9" y="23"/>
                    </a:lnTo>
                    <a:lnTo>
                      <a:pt x="9" y="34"/>
                    </a:lnTo>
                    <a:lnTo>
                      <a:pt x="9" y="34"/>
                    </a:lnTo>
                    <a:lnTo>
                      <a:pt x="9" y="34"/>
                    </a:lnTo>
                    <a:lnTo>
                      <a:pt x="9" y="46"/>
                    </a:lnTo>
                    <a:lnTo>
                      <a:pt x="18" y="46"/>
                    </a:lnTo>
                    <a:lnTo>
                      <a:pt x="18" y="57"/>
                    </a:lnTo>
                    <a:lnTo>
                      <a:pt x="18" y="57"/>
                    </a:lnTo>
                    <a:lnTo>
                      <a:pt x="18" y="57"/>
                    </a:lnTo>
                    <a:lnTo>
                      <a:pt x="18" y="68"/>
                    </a:lnTo>
                    <a:lnTo>
                      <a:pt x="27" y="68"/>
                    </a:lnTo>
                    <a:lnTo>
                      <a:pt x="27" y="68"/>
                    </a:lnTo>
                    <a:lnTo>
                      <a:pt x="27" y="80"/>
                    </a:lnTo>
                    <a:lnTo>
                      <a:pt x="27" y="80"/>
                    </a:lnTo>
                    <a:lnTo>
                      <a:pt x="35" y="80"/>
                    </a:lnTo>
                    <a:lnTo>
                      <a:pt x="35" y="91"/>
                    </a:lnTo>
                    <a:lnTo>
                      <a:pt x="35" y="91"/>
                    </a:lnTo>
                    <a:lnTo>
                      <a:pt x="35" y="91"/>
                    </a:lnTo>
                    <a:lnTo>
                      <a:pt x="35" y="102"/>
                    </a:lnTo>
                    <a:lnTo>
                      <a:pt x="44" y="102"/>
                    </a:lnTo>
                    <a:lnTo>
                      <a:pt x="44" y="102"/>
                    </a:lnTo>
                    <a:lnTo>
                      <a:pt x="44" y="114"/>
                    </a:lnTo>
                    <a:lnTo>
                      <a:pt x="44" y="114"/>
                    </a:lnTo>
                    <a:lnTo>
                      <a:pt x="44" y="114"/>
                    </a:lnTo>
                    <a:lnTo>
                      <a:pt x="44" y="125"/>
                    </a:lnTo>
                    <a:lnTo>
                      <a:pt x="44" y="125"/>
                    </a:lnTo>
                    <a:lnTo>
                      <a:pt x="53" y="125"/>
                    </a:lnTo>
                    <a:lnTo>
                      <a:pt x="53" y="136"/>
                    </a:lnTo>
                    <a:lnTo>
                      <a:pt x="53" y="136"/>
                    </a:lnTo>
                    <a:lnTo>
                      <a:pt x="53" y="148"/>
                    </a:lnTo>
                    <a:lnTo>
                      <a:pt x="62" y="148"/>
                    </a:lnTo>
                    <a:lnTo>
                      <a:pt x="62" y="136"/>
                    </a:lnTo>
                    <a:lnTo>
                      <a:pt x="62" y="136"/>
                    </a:lnTo>
                    <a:lnTo>
                      <a:pt x="62" y="125"/>
                    </a:lnTo>
                    <a:lnTo>
                      <a:pt x="62" y="125"/>
                    </a:lnTo>
                    <a:lnTo>
                      <a:pt x="62" y="114"/>
                    </a:lnTo>
                    <a:lnTo>
                      <a:pt x="62" y="114"/>
                    </a:lnTo>
                    <a:lnTo>
                      <a:pt x="53" y="114"/>
                    </a:lnTo>
                    <a:lnTo>
                      <a:pt x="53" y="102"/>
                    </a:lnTo>
                    <a:lnTo>
                      <a:pt x="53" y="102"/>
                    </a:lnTo>
                    <a:lnTo>
                      <a:pt x="53" y="102"/>
                    </a:lnTo>
                    <a:lnTo>
                      <a:pt x="53" y="91"/>
                    </a:lnTo>
                    <a:lnTo>
                      <a:pt x="44" y="91"/>
                    </a:lnTo>
                    <a:lnTo>
                      <a:pt x="44" y="80"/>
                    </a:lnTo>
                    <a:lnTo>
                      <a:pt x="44" y="80"/>
                    </a:lnTo>
                    <a:lnTo>
                      <a:pt x="44" y="80"/>
                    </a:lnTo>
                    <a:lnTo>
                      <a:pt x="44" y="68"/>
                    </a:lnTo>
                    <a:lnTo>
                      <a:pt x="35" y="68"/>
                    </a:lnTo>
                    <a:lnTo>
                      <a:pt x="35" y="68"/>
                    </a:lnTo>
                    <a:lnTo>
                      <a:pt x="35" y="57"/>
                    </a:lnTo>
                    <a:lnTo>
                      <a:pt x="35" y="57"/>
                    </a:lnTo>
                    <a:lnTo>
                      <a:pt x="27" y="57"/>
                    </a:lnTo>
                    <a:lnTo>
                      <a:pt x="27" y="46"/>
                    </a:lnTo>
                    <a:lnTo>
                      <a:pt x="27" y="46"/>
                    </a:lnTo>
                    <a:lnTo>
                      <a:pt x="27" y="46"/>
                    </a:lnTo>
                    <a:lnTo>
                      <a:pt x="27" y="34"/>
                    </a:lnTo>
                    <a:lnTo>
                      <a:pt x="27" y="34"/>
                    </a:lnTo>
                    <a:lnTo>
                      <a:pt x="18" y="34"/>
                    </a:lnTo>
                    <a:lnTo>
                      <a:pt x="18" y="23"/>
                    </a:lnTo>
                    <a:lnTo>
                      <a:pt x="18" y="23"/>
                    </a:lnTo>
                    <a:lnTo>
                      <a:pt x="18" y="23"/>
                    </a:lnTo>
                    <a:lnTo>
                      <a:pt x="18" y="12"/>
                    </a:lnTo>
                    <a:lnTo>
                      <a:pt x="18" y="12"/>
                    </a:lnTo>
                    <a:lnTo>
                      <a:pt x="0" y="12"/>
                    </a:lnTo>
                    <a:lnTo>
                      <a:pt x="18" y="12"/>
                    </a:lnTo>
                    <a:lnTo>
                      <a:pt x="18" y="12"/>
                    </a:lnTo>
                    <a:lnTo>
                      <a:pt x="18" y="12"/>
                    </a:lnTo>
                    <a:lnTo>
                      <a:pt x="18" y="12"/>
                    </a:lnTo>
                    <a:lnTo>
                      <a:pt x="18" y="0"/>
                    </a:lnTo>
                    <a:lnTo>
                      <a:pt x="18" y="0"/>
                    </a:lnTo>
                    <a:lnTo>
                      <a:pt x="18" y="0"/>
                    </a:lnTo>
                    <a:lnTo>
                      <a:pt x="18" y="0"/>
                    </a:lnTo>
                    <a:lnTo>
                      <a:pt x="18" y="0"/>
                    </a:lnTo>
                    <a:lnTo>
                      <a:pt x="18" y="0"/>
                    </a:lnTo>
                    <a:lnTo>
                      <a:pt x="18"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12"/>
                    </a:lnTo>
                    <a:lnTo>
                      <a:pt x="9" y="12"/>
                    </a:lnTo>
                    <a:lnTo>
                      <a:pt x="9" y="12"/>
                    </a:lnTo>
                    <a:lnTo>
                      <a:pt x="0" y="12"/>
                    </a:lnTo>
                    <a:lnTo>
                      <a:pt x="0" y="12"/>
                    </a:lnTo>
                    <a:lnTo>
                      <a:pt x="0" y="12"/>
                    </a:lnTo>
                    <a:lnTo>
                      <a:pt x="18" y="12"/>
                    </a:lnTo>
                    <a:close/>
                  </a:path>
                </a:pathLst>
              </a:custGeom>
              <a:solidFill>
                <a:srgbClr val="000000"/>
              </a:solidFill>
              <a:ln w="9525">
                <a:noFill/>
                <a:round/>
                <a:headEnd/>
                <a:tailEnd/>
              </a:ln>
            </p:spPr>
            <p:txBody>
              <a:bodyPr/>
              <a:lstStyle/>
              <a:p>
                <a:endParaRPr lang="en-US"/>
              </a:p>
            </p:txBody>
          </p:sp>
          <p:sp>
            <p:nvSpPr>
              <p:cNvPr id="188536" name="Freeform 120"/>
              <p:cNvSpPr>
                <a:spLocks/>
              </p:cNvSpPr>
              <p:nvPr/>
            </p:nvSpPr>
            <p:spPr bwMode="auto">
              <a:xfrm>
                <a:off x="751" y="2103"/>
                <a:ext cx="63" cy="136"/>
              </a:xfrm>
              <a:custGeom>
                <a:avLst/>
                <a:gdLst/>
                <a:ahLst/>
                <a:cxnLst>
                  <a:cxn ang="0">
                    <a:pos x="18" y="124"/>
                  </a:cxn>
                  <a:cxn ang="0">
                    <a:pos x="18" y="113"/>
                  </a:cxn>
                  <a:cxn ang="0">
                    <a:pos x="18" y="113"/>
                  </a:cxn>
                  <a:cxn ang="0">
                    <a:pos x="18" y="102"/>
                  </a:cxn>
                  <a:cxn ang="0">
                    <a:pos x="27" y="90"/>
                  </a:cxn>
                  <a:cxn ang="0">
                    <a:pos x="27" y="90"/>
                  </a:cxn>
                  <a:cxn ang="0">
                    <a:pos x="27" y="79"/>
                  </a:cxn>
                  <a:cxn ang="0">
                    <a:pos x="36" y="68"/>
                  </a:cxn>
                  <a:cxn ang="0">
                    <a:pos x="36" y="68"/>
                  </a:cxn>
                  <a:cxn ang="0">
                    <a:pos x="45" y="56"/>
                  </a:cxn>
                  <a:cxn ang="0">
                    <a:pos x="45" y="45"/>
                  </a:cxn>
                  <a:cxn ang="0">
                    <a:pos x="54" y="45"/>
                  </a:cxn>
                  <a:cxn ang="0">
                    <a:pos x="54" y="34"/>
                  </a:cxn>
                  <a:cxn ang="0">
                    <a:pos x="54" y="22"/>
                  </a:cxn>
                  <a:cxn ang="0">
                    <a:pos x="63" y="11"/>
                  </a:cxn>
                  <a:cxn ang="0">
                    <a:pos x="63" y="0"/>
                  </a:cxn>
                  <a:cxn ang="0">
                    <a:pos x="45" y="0"/>
                  </a:cxn>
                  <a:cxn ang="0">
                    <a:pos x="45" y="11"/>
                  </a:cxn>
                  <a:cxn ang="0">
                    <a:pos x="45" y="11"/>
                  </a:cxn>
                  <a:cxn ang="0">
                    <a:pos x="45" y="22"/>
                  </a:cxn>
                  <a:cxn ang="0">
                    <a:pos x="45" y="34"/>
                  </a:cxn>
                  <a:cxn ang="0">
                    <a:pos x="36" y="34"/>
                  </a:cxn>
                  <a:cxn ang="0">
                    <a:pos x="36" y="45"/>
                  </a:cxn>
                  <a:cxn ang="0">
                    <a:pos x="27" y="56"/>
                  </a:cxn>
                  <a:cxn ang="0">
                    <a:pos x="27" y="56"/>
                  </a:cxn>
                  <a:cxn ang="0">
                    <a:pos x="18" y="68"/>
                  </a:cxn>
                  <a:cxn ang="0">
                    <a:pos x="18" y="79"/>
                  </a:cxn>
                  <a:cxn ang="0">
                    <a:pos x="18" y="90"/>
                  </a:cxn>
                  <a:cxn ang="0">
                    <a:pos x="9" y="90"/>
                  </a:cxn>
                  <a:cxn ang="0">
                    <a:pos x="9" y="102"/>
                  </a:cxn>
                  <a:cxn ang="0">
                    <a:pos x="9" y="113"/>
                  </a:cxn>
                  <a:cxn ang="0">
                    <a:pos x="0" y="124"/>
                  </a:cxn>
                  <a:cxn ang="0">
                    <a:pos x="0" y="136"/>
                  </a:cxn>
                  <a:cxn ang="0">
                    <a:pos x="0" y="136"/>
                  </a:cxn>
                  <a:cxn ang="0">
                    <a:pos x="0" y="136"/>
                  </a:cxn>
                  <a:cxn ang="0">
                    <a:pos x="0" y="136"/>
                  </a:cxn>
                  <a:cxn ang="0">
                    <a:pos x="9" y="136"/>
                  </a:cxn>
                  <a:cxn ang="0">
                    <a:pos x="9" y="136"/>
                  </a:cxn>
                  <a:cxn ang="0">
                    <a:pos x="9" y="136"/>
                  </a:cxn>
                  <a:cxn ang="0">
                    <a:pos x="9" y="136"/>
                  </a:cxn>
                  <a:cxn ang="0">
                    <a:pos x="9" y="136"/>
                  </a:cxn>
                  <a:cxn ang="0">
                    <a:pos x="9" y="136"/>
                  </a:cxn>
                  <a:cxn ang="0">
                    <a:pos x="9" y="136"/>
                  </a:cxn>
                  <a:cxn ang="0">
                    <a:pos x="9" y="136"/>
                  </a:cxn>
                  <a:cxn ang="0">
                    <a:pos x="18" y="136"/>
                  </a:cxn>
                  <a:cxn ang="0">
                    <a:pos x="18" y="136"/>
                  </a:cxn>
                  <a:cxn ang="0">
                    <a:pos x="18" y="136"/>
                  </a:cxn>
                  <a:cxn ang="0">
                    <a:pos x="18" y="136"/>
                  </a:cxn>
                  <a:cxn ang="0">
                    <a:pos x="18" y="136"/>
                  </a:cxn>
                </a:cxnLst>
                <a:rect l="0" t="0" r="r" b="b"/>
                <a:pathLst>
                  <a:path w="63" h="136">
                    <a:moveTo>
                      <a:pt x="18" y="136"/>
                    </a:moveTo>
                    <a:lnTo>
                      <a:pt x="18" y="124"/>
                    </a:lnTo>
                    <a:lnTo>
                      <a:pt x="18" y="124"/>
                    </a:lnTo>
                    <a:lnTo>
                      <a:pt x="18" y="113"/>
                    </a:lnTo>
                    <a:lnTo>
                      <a:pt x="18" y="113"/>
                    </a:lnTo>
                    <a:lnTo>
                      <a:pt x="18" y="113"/>
                    </a:lnTo>
                    <a:lnTo>
                      <a:pt x="18" y="102"/>
                    </a:lnTo>
                    <a:lnTo>
                      <a:pt x="18" y="102"/>
                    </a:lnTo>
                    <a:lnTo>
                      <a:pt x="18" y="102"/>
                    </a:lnTo>
                    <a:lnTo>
                      <a:pt x="27" y="90"/>
                    </a:lnTo>
                    <a:lnTo>
                      <a:pt x="27" y="90"/>
                    </a:lnTo>
                    <a:lnTo>
                      <a:pt x="27" y="90"/>
                    </a:lnTo>
                    <a:lnTo>
                      <a:pt x="27" y="79"/>
                    </a:lnTo>
                    <a:lnTo>
                      <a:pt x="27" y="79"/>
                    </a:lnTo>
                    <a:lnTo>
                      <a:pt x="36" y="79"/>
                    </a:lnTo>
                    <a:lnTo>
                      <a:pt x="36" y="68"/>
                    </a:lnTo>
                    <a:lnTo>
                      <a:pt x="36" y="68"/>
                    </a:lnTo>
                    <a:lnTo>
                      <a:pt x="36" y="68"/>
                    </a:lnTo>
                    <a:lnTo>
                      <a:pt x="45" y="56"/>
                    </a:lnTo>
                    <a:lnTo>
                      <a:pt x="45" y="56"/>
                    </a:lnTo>
                    <a:lnTo>
                      <a:pt x="45" y="56"/>
                    </a:lnTo>
                    <a:lnTo>
                      <a:pt x="45" y="45"/>
                    </a:lnTo>
                    <a:lnTo>
                      <a:pt x="45" y="45"/>
                    </a:lnTo>
                    <a:lnTo>
                      <a:pt x="54" y="45"/>
                    </a:lnTo>
                    <a:lnTo>
                      <a:pt x="54" y="34"/>
                    </a:lnTo>
                    <a:lnTo>
                      <a:pt x="54" y="34"/>
                    </a:lnTo>
                    <a:lnTo>
                      <a:pt x="54" y="22"/>
                    </a:lnTo>
                    <a:lnTo>
                      <a:pt x="54" y="22"/>
                    </a:lnTo>
                    <a:lnTo>
                      <a:pt x="63" y="22"/>
                    </a:lnTo>
                    <a:lnTo>
                      <a:pt x="63" y="11"/>
                    </a:lnTo>
                    <a:lnTo>
                      <a:pt x="63" y="11"/>
                    </a:lnTo>
                    <a:lnTo>
                      <a:pt x="63" y="0"/>
                    </a:lnTo>
                    <a:lnTo>
                      <a:pt x="63" y="0"/>
                    </a:lnTo>
                    <a:lnTo>
                      <a:pt x="45" y="0"/>
                    </a:lnTo>
                    <a:lnTo>
                      <a:pt x="45" y="0"/>
                    </a:lnTo>
                    <a:lnTo>
                      <a:pt x="45" y="11"/>
                    </a:lnTo>
                    <a:lnTo>
                      <a:pt x="45" y="11"/>
                    </a:lnTo>
                    <a:lnTo>
                      <a:pt x="45" y="11"/>
                    </a:lnTo>
                    <a:lnTo>
                      <a:pt x="45" y="22"/>
                    </a:lnTo>
                    <a:lnTo>
                      <a:pt x="45" y="22"/>
                    </a:lnTo>
                    <a:lnTo>
                      <a:pt x="45" y="22"/>
                    </a:lnTo>
                    <a:lnTo>
                      <a:pt x="45" y="34"/>
                    </a:lnTo>
                    <a:lnTo>
                      <a:pt x="36" y="34"/>
                    </a:lnTo>
                    <a:lnTo>
                      <a:pt x="36" y="34"/>
                    </a:lnTo>
                    <a:lnTo>
                      <a:pt x="36" y="45"/>
                    </a:lnTo>
                    <a:lnTo>
                      <a:pt x="36" y="45"/>
                    </a:lnTo>
                    <a:lnTo>
                      <a:pt x="36" y="45"/>
                    </a:lnTo>
                    <a:lnTo>
                      <a:pt x="27" y="56"/>
                    </a:lnTo>
                    <a:lnTo>
                      <a:pt x="27" y="56"/>
                    </a:lnTo>
                    <a:lnTo>
                      <a:pt x="27" y="56"/>
                    </a:lnTo>
                    <a:lnTo>
                      <a:pt x="27" y="68"/>
                    </a:lnTo>
                    <a:lnTo>
                      <a:pt x="18" y="68"/>
                    </a:lnTo>
                    <a:lnTo>
                      <a:pt x="18" y="68"/>
                    </a:lnTo>
                    <a:lnTo>
                      <a:pt x="18" y="79"/>
                    </a:lnTo>
                    <a:lnTo>
                      <a:pt x="18" y="79"/>
                    </a:lnTo>
                    <a:lnTo>
                      <a:pt x="18" y="90"/>
                    </a:lnTo>
                    <a:lnTo>
                      <a:pt x="9" y="90"/>
                    </a:lnTo>
                    <a:lnTo>
                      <a:pt x="9" y="90"/>
                    </a:lnTo>
                    <a:lnTo>
                      <a:pt x="9" y="102"/>
                    </a:lnTo>
                    <a:lnTo>
                      <a:pt x="9" y="102"/>
                    </a:lnTo>
                    <a:lnTo>
                      <a:pt x="9" y="102"/>
                    </a:lnTo>
                    <a:lnTo>
                      <a:pt x="9" y="113"/>
                    </a:lnTo>
                    <a:lnTo>
                      <a:pt x="0" y="113"/>
                    </a:lnTo>
                    <a:lnTo>
                      <a:pt x="0" y="124"/>
                    </a:lnTo>
                    <a:lnTo>
                      <a:pt x="0" y="124"/>
                    </a:lnTo>
                    <a:lnTo>
                      <a:pt x="0" y="136"/>
                    </a:lnTo>
                    <a:lnTo>
                      <a:pt x="0" y="136"/>
                    </a:lnTo>
                    <a:lnTo>
                      <a:pt x="0" y="136"/>
                    </a:lnTo>
                    <a:lnTo>
                      <a:pt x="0" y="136"/>
                    </a:lnTo>
                    <a:lnTo>
                      <a:pt x="0" y="136"/>
                    </a:lnTo>
                    <a:lnTo>
                      <a:pt x="0" y="136"/>
                    </a:lnTo>
                    <a:lnTo>
                      <a:pt x="0" y="136"/>
                    </a:lnTo>
                    <a:lnTo>
                      <a:pt x="9" y="136"/>
                    </a:lnTo>
                    <a:lnTo>
                      <a:pt x="9" y="136"/>
                    </a:lnTo>
                    <a:lnTo>
                      <a:pt x="9" y="136"/>
                    </a:lnTo>
                    <a:lnTo>
                      <a:pt x="9" y="136"/>
                    </a:lnTo>
                    <a:lnTo>
                      <a:pt x="9" y="136"/>
                    </a:lnTo>
                    <a:lnTo>
                      <a:pt x="9" y="136"/>
                    </a:lnTo>
                    <a:lnTo>
                      <a:pt x="9" y="136"/>
                    </a:lnTo>
                    <a:lnTo>
                      <a:pt x="9" y="136"/>
                    </a:lnTo>
                    <a:lnTo>
                      <a:pt x="9" y="136"/>
                    </a:lnTo>
                    <a:lnTo>
                      <a:pt x="9" y="136"/>
                    </a:lnTo>
                    <a:lnTo>
                      <a:pt x="9" y="136"/>
                    </a:lnTo>
                    <a:lnTo>
                      <a:pt x="9" y="136"/>
                    </a:lnTo>
                    <a:lnTo>
                      <a:pt x="9" y="136"/>
                    </a:lnTo>
                    <a:lnTo>
                      <a:pt x="9" y="136"/>
                    </a:lnTo>
                    <a:lnTo>
                      <a:pt x="9" y="136"/>
                    </a:lnTo>
                    <a:lnTo>
                      <a:pt x="9" y="136"/>
                    </a:lnTo>
                    <a:lnTo>
                      <a:pt x="18" y="136"/>
                    </a:lnTo>
                    <a:lnTo>
                      <a:pt x="18" y="136"/>
                    </a:lnTo>
                    <a:lnTo>
                      <a:pt x="18" y="136"/>
                    </a:lnTo>
                    <a:lnTo>
                      <a:pt x="18" y="136"/>
                    </a:lnTo>
                    <a:lnTo>
                      <a:pt x="18" y="136"/>
                    </a:lnTo>
                    <a:lnTo>
                      <a:pt x="18" y="136"/>
                    </a:lnTo>
                    <a:lnTo>
                      <a:pt x="18" y="136"/>
                    </a:lnTo>
                    <a:lnTo>
                      <a:pt x="18" y="136"/>
                    </a:lnTo>
                    <a:lnTo>
                      <a:pt x="18" y="136"/>
                    </a:lnTo>
                    <a:lnTo>
                      <a:pt x="18" y="136"/>
                    </a:lnTo>
                    <a:close/>
                  </a:path>
                </a:pathLst>
              </a:custGeom>
              <a:solidFill>
                <a:srgbClr val="000000"/>
              </a:solidFill>
              <a:ln w="9525">
                <a:noFill/>
                <a:round/>
                <a:headEnd/>
                <a:tailEnd/>
              </a:ln>
            </p:spPr>
            <p:txBody>
              <a:bodyPr/>
              <a:lstStyle/>
              <a:p>
                <a:endParaRPr lang="en-US"/>
              </a:p>
            </p:txBody>
          </p:sp>
          <p:sp>
            <p:nvSpPr>
              <p:cNvPr id="188537" name="Freeform 121"/>
              <p:cNvSpPr>
                <a:spLocks/>
              </p:cNvSpPr>
              <p:nvPr/>
            </p:nvSpPr>
            <p:spPr bwMode="auto">
              <a:xfrm>
                <a:off x="751" y="2239"/>
                <a:ext cx="63" cy="45"/>
              </a:xfrm>
              <a:custGeom>
                <a:avLst/>
                <a:gdLst/>
                <a:ahLst/>
                <a:cxnLst>
                  <a:cxn ang="0">
                    <a:pos x="54" y="34"/>
                  </a:cxn>
                  <a:cxn ang="0">
                    <a:pos x="54" y="34"/>
                  </a:cxn>
                  <a:cxn ang="0">
                    <a:pos x="45" y="34"/>
                  </a:cxn>
                  <a:cxn ang="0">
                    <a:pos x="45" y="34"/>
                  </a:cxn>
                  <a:cxn ang="0">
                    <a:pos x="36" y="34"/>
                  </a:cxn>
                  <a:cxn ang="0">
                    <a:pos x="36" y="34"/>
                  </a:cxn>
                  <a:cxn ang="0">
                    <a:pos x="36" y="34"/>
                  </a:cxn>
                  <a:cxn ang="0">
                    <a:pos x="27" y="22"/>
                  </a:cxn>
                  <a:cxn ang="0">
                    <a:pos x="27" y="22"/>
                  </a:cxn>
                  <a:cxn ang="0">
                    <a:pos x="27" y="22"/>
                  </a:cxn>
                  <a:cxn ang="0">
                    <a:pos x="27" y="22"/>
                  </a:cxn>
                  <a:cxn ang="0">
                    <a:pos x="18" y="11"/>
                  </a:cxn>
                  <a:cxn ang="0">
                    <a:pos x="18" y="11"/>
                  </a:cxn>
                  <a:cxn ang="0">
                    <a:pos x="18" y="11"/>
                  </a:cxn>
                  <a:cxn ang="0">
                    <a:pos x="18" y="0"/>
                  </a:cxn>
                  <a:cxn ang="0">
                    <a:pos x="18" y="0"/>
                  </a:cxn>
                  <a:cxn ang="0">
                    <a:pos x="18" y="0"/>
                  </a:cxn>
                  <a:cxn ang="0">
                    <a:pos x="0" y="0"/>
                  </a:cxn>
                  <a:cxn ang="0">
                    <a:pos x="0" y="0"/>
                  </a:cxn>
                  <a:cxn ang="0">
                    <a:pos x="9" y="11"/>
                  </a:cxn>
                  <a:cxn ang="0">
                    <a:pos x="9" y="11"/>
                  </a:cxn>
                  <a:cxn ang="0">
                    <a:pos x="9" y="22"/>
                  </a:cxn>
                  <a:cxn ang="0">
                    <a:pos x="9" y="22"/>
                  </a:cxn>
                  <a:cxn ang="0">
                    <a:pos x="18" y="34"/>
                  </a:cxn>
                  <a:cxn ang="0">
                    <a:pos x="18" y="34"/>
                  </a:cxn>
                  <a:cxn ang="0">
                    <a:pos x="18" y="34"/>
                  </a:cxn>
                  <a:cxn ang="0">
                    <a:pos x="27" y="45"/>
                  </a:cxn>
                  <a:cxn ang="0">
                    <a:pos x="27" y="45"/>
                  </a:cxn>
                  <a:cxn ang="0">
                    <a:pos x="36" y="45"/>
                  </a:cxn>
                  <a:cxn ang="0">
                    <a:pos x="36" y="45"/>
                  </a:cxn>
                  <a:cxn ang="0">
                    <a:pos x="45" y="45"/>
                  </a:cxn>
                  <a:cxn ang="0">
                    <a:pos x="45" y="45"/>
                  </a:cxn>
                  <a:cxn ang="0">
                    <a:pos x="54" y="45"/>
                  </a:cxn>
                  <a:cxn ang="0">
                    <a:pos x="54" y="45"/>
                  </a:cxn>
                  <a:cxn ang="0">
                    <a:pos x="54" y="45"/>
                  </a:cxn>
                  <a:cxn ang="0">
                    <a:pos x="54" y="45"/>
                  </a:cxn>
                  <a:cxn ang="0">
                    <a:pos x="63" y="45"/>
                  </a:cxn>
                  <a:cxn ang="0">
                    <a:pos x="63" y="45"/>
                  </a:cxn>
                  <a:cxn ang="0">
                    <a:pos x="63" y="45"/>
                  </a:cxn>
                  <a:cxn ang="0">
                    <a:pos x="63" y="45"/>
                  </a:cxn>
                  <a:cxn ang="0">
                    <a:pos x="63" y="45"/>
                  </a:cxn>
                  <a:cxn ang="0">
                    <a:pos x="63" y="45"/>
                  </a:cxn>
                  <a:cxn ang="0">
                    <a:pos x="63" y="45"/>
                  </a:cxn>
                  <a:cxn ang="0">
                    <a:pos x="63" y="45"/>
                  </a:cxn>
                  <a:cxn ang="0">
                    <a:pos x="63" y="45"/>
                  </a:cxn>
                  <a:cxn ang="0">
                    <a:pos x="63" y="34"/>
                  </a:cxn>
                  <a:cxn ang="0">
                    <a:pos x="63" y="34"/>
                  </a:cxn>
                  <a:cxn ang="0">
                    <a:pos x="63" y="34"/>
                  </a:cxn>
                  <a:cxn ang="0">
                    <a:pos x="54" y="34"/>
                  </a:cxn>
                  <a:cxn ang="0">
                    <a:pos x="54" y="34"/>
                  </a:cxn>
                  <a:cxn ang="0">
                    <a:pos x="54" y="34"/>
                  </a:cxn>
                </a:cxnLst>
                <a:rect l="0" t="0" r="r" b="b"/>
                <a:pathLst>
                  <a:path w="63" h="45">
                    <a:moveTo>
                      <a:pt x="54" y="34"/>
                    </a:moveTo>
                    <a:lnTo>
                      <a:pt x="54" y="34"/>
                    </a:lnTo>
                    <a:lnTo>
                      <a:pt x="54" y="34"/>
                    </a:lnTo>
                    <a:lnTo>
                      <a:pt x="54" y="34"/>
                    </a:lnTo>
                    <a:lnTo>
                      <a:pt x="54" y="34"/>
                    </a:lnTo>
                    <a:lnTo>
                      <a:pt x="45" y="34"/>
                    </a:lnTo>
                    <a:lnTo>
                      <a:pt x="45" y="34"/>
                    </a:lnTo>
                    <a:lnTo>
                      <a:pt x="45" y="34"/>
                    </a:lnTo>
                    <a:lnTo>
                      <a:pt x="45" y="34"/>
                    </a:lnTo>
                    <a:lnTo>
                      <a:pt x="36" y="34"/>
                    </a:lnTo>
                    <a:lnTo>
                      <a:pt x="36" y="34"/>
                    </a:lnTo>
                    <a:lnTo>
                      <a:pt x="36" y="34"/>
                    </a:lnTo>
                    <a:lnTo>
                      <a:pt x="36" y="34"/>
                    </a:lnTo>
                    <a:lnTo>
                      <a:pt x="36" y="34"/>
                    </a:lnTo>
                    <a:lnTo>
                      <a:pt x="36" y="34"/>
                    </a:lnTo>
                    <a:lnTo>
                      <a:pt x="27" y="22"/>
                    </a:lnTo>
                    <a:lnTo>
                      <a:pt x="27" y="22"/>
                    </a:lnTo>
                    <a:lnTo>
                      <a:pt x="27" y="22"/>
                    </a:lnTo>
                    <a:lnTo>
                      <a:pt x="27" y="22"/>
                    </a:lnTo>
                    <a:lnTo>
                      <a:pt x="27" y="22"/>
                    </a:lnTo>
                    <a:lnTo>
                      <a:pt x="27" y="22"/>
                    </a:lnTo>
                    <a:lnTo>
                      <a:pt x="27" y="22"/>
                    </a:lnTo>
                    <a:lnTo>
                      <a:pt x="18" y="11"/>
                    </a:lnTo>
                    <a:lnTo>
                      <a:pt x="18" y="11"/>
                    </a:lnTo>
                    <a:lnTo>
                      <a:pt x="18" y="11"/>
                    </a:lnTo>
                    <a:lnTo>
                      <a:pt x="18" y="11"/>
                    </a:lnTo>
                    <a:lnTo>
                      <a:pt x="18" y="11"/>
                    </a:lnTo>
                    <a:lnTo>
                      <a:pt x="18" y="11"/>
                    </a:lnTo>
                    <a:lnTo>
                      <a:pt x="18" y="0"/>
                    </a:lnTo>
                    <a:lnTo>
                      <a:pt x="18" y="0"/>
                    </a:lnTo>
                    <a:lnTo>
                      <a:pt x="18" y="0"/>
                    </a:lnTo>
                    <a:lnTo>
                      <a:pt x="18" y="0"/>
                    </a:lnTo>
                    <a:lnTo>
                      <a:pt x="18" y="0"/>
                    </a:lnTo>
                    <a:lnTo>
                      <a:pt x="18" y="0"/>
                    </a:lnTo>
                    <a:lnTo>
                      <a:pt x="0" y="0"/>
                    </a:lnTo>
                    <a:lnTo>
                      <a:pt x="0" y="0"/>
                    </a:lnTo>
                    <a:lnTo>
                      <a:pt x="0" y="0"/>
                    </a:lnTo>
                    <a:lnTo>
                      <a:pt x="0" y="0"/>
                    </a:lnTo>
                    <a:lnTo>
                      <a:pt x="0" y="11"/>
                    </a:lnTo>
                    <a:lnTo>
                      <a:pt x="9" y="11"/>
                    </a:lnTo>
                    <a:lnTo>
                      <a:pt x="9" y="11"/>
                    </a:lnTo>
                    <a:lnTo>
                      <a:pt x="9" y="11"/>
                    </a:lnTo>
                    <a:lnTo>
                      <a:pt x="9" y="22"/>
                    </a:lnTo>
                    <a:lnTo>
                      <a:pt x="9" y="22"/>
                    </a:lnTo>
                    <a:lnTo>
                      <a:pt x="9" y="22"/>
                    </a:lnTo>
                    <a:lnTo>
                      <a:pt x="9" y="22"/>
                    </a:lnTo>
                    <a:lnTo>
                      <a:pt x="9" y="22"/>
                    </a:lnTo>
                    <a:lnTo>
                      <a:pt x="18" y="34"/>
                    </a:lnTo>
                    <a:lnTo>
                      <a:pt x="18" y="34"/>
                    </a:lnTo>
                    <a:lnTo>
                      <a:pt x="18" y="34"/>
                    </a:lnTo>
                    <a:lnTo>
                      <a:pt x="18" y="34"/>
                    </a:lnTo>
                    <a:lnTo>
                      <a:pt x="18" y="34"/>
                    </a:lnTo>
                    <a:lnTo>
                      <a:pt x="27" y="34"/>
                    </a:lnTo>
                    <a:lnTo>
                      <a:pt x="27" y="45"/>
                    </a:lnTo>
                    <a:lnTo>
                      <a:pt x="27" y="45"/>
                    </a:lnTo>
                    <a:lnTo>
                      <a:pt x="27" y="45"/>
                    </a:lnTo>
                    <a:lnTo>
                      <a:pt x="27" y="45"/>
                    </a:lnTo>
                    <a:lnTo>
                      <a:pt x="36" y="45"/>
                    </a:lnTo>
                    <a:lnTo>
                      <a:pt x="36" y="45"/>
                    </a:lnTo>
                    <a:lnTo>
                      <a:pt x="36" y="45"/>
                    </a:lnTo>
                    <a:lnTo>
                      <a:pt x="36" y="45"/>
                    </a:lnTo>
                    <a:lnTo>
                      <a:pt x="45" y="45"/>
                    </a:lnTo>
                    <a:lnTo>
                      <a:pt x="45" y="45"/>
                    </a:lnTo>
                    <a:lnTo>
                      <a:pt x="45" y="45"/>
                    </a:lnTo>
                    <a:lnTo>
                      <a:pt x="54" y="45"/>
                    </a:lnTo>
                    <a:lnTo>
                      <a:pt x="54" y="45"/>
                    </a:lnTo>
                    <a:lnTo>
                      <a:pt x="54" y="45"/>
                    </a:lnTo>
                    <a:lnTo>
                      <a:pt x="54" y="45"/>
                    </a:lnTo>
                    <a:lnTo>
                      <a:pt x="54" y="45"/>
                    </a:lnTo>
                    <a:lnTo>
                      <a:pt x="54" y="45"/>
                    </a:lnTo>
                    <a:lnTo>
                      <a:pt x="54" y="45"/>
                    </a:lnTo>
                    <a:lnTo>
                      <a:pt x="54" y="45"/>
                    </a:lnTo>
                    <a:lnTo>
                      <a:pt x="63" y="45"/>
                    </a:lnTo>
                    <a:lnTo>
                      <a:pt x="63" y="45"/>
                    </a:lnTo>
                    <a:lnTo>
                      <a:pt x="63" y="45"/>
                    </a:lnTo>
                    <a:lnTo>
                      <a:pt x="63" y="45"/>
                    </a:lnTo>
                    <a:lnTo>
                      <a:pt x="63" y="45"/>
                    </a:lnTo>
                    <a:lnTo>
                      <a:pt x="63" y="45"/>
                    </a:lnTo>
                    <a:lnTo>
                      <a:pt x="63" y="45"/>
                    </a:lnTo>
                    <a:lnTo>
                      <a:pt x="63" y="45"/>
                    </a:lnTo>
                    <a:lnTo>
                      <a:pt x="63" y="45"/>
                    </a:lnTo>
                    <a:lnTo>
                      <a:pt x="63" y="45"/>
                    </a:lnTo>
                    <a:lnTo>
                      <a:pt x="63" y="45"/>
                    </a:lnTo>
                    <a:lnTo>
                      <a:pt x="63" y="45"/>
                    </a:lnTo>
                    <a:lnTo>
                      <a:pt x="63" y="45"/>
                    </a:lnTo>
                    <a:lnTo>
                      <a:pt x="63" y="45"/>
                    </a:lnTo>
                    <a:lnTo>
                      <a:pt x="63" y="45"/>
                    </a:lnTo>
                    <a:lnTo>
                      <a:pt x="63" y="45"/>
                    </a:lnTo>
                    <a:lnTo>
                      <a:pt x="63" y="45"/>
                    </a:lnTo>
                    <a:lnTo>
                      <a:pt x="63" y="45"/>
                    </a:lnTo>
                    <a:lnTo>
                      <a:pt x="63" y="45"/>
                    </a:lnTo>
                    <a:lnTo>
                      <a:pt x="63" y="34"/>
                    </a:lnTo>
                    <a:lnTo>
                      <a:pt x="63" y="34"/>
                    </a:lnTo>
                    <a:lnTo>
                      <a:pt x="63" y="34"/>
                    </a:lnTo>
                    <a:lnTo>
                      <a:pt x="63" y="34"/>
                    </a:lnTo>
                    <a:lnTo>
                      <a:pt x="63" y="34"/>
                    </a:lnTo>
                    <a:lnTo>
                      <a:pt x="63" y="34"/>
                    </a:lnTo>
                    <a:lnTo>
                      <a:pt x="54" y="34"/>
                    </a:lnTo>
                    <a:lnTo>
                      <a:pt x="54" y="34"/>
                    </a:lnTo>
                    <a:lnTo>
                      <a:pt x="54" y="34"/>
                    </a:lnTo>
                    <a:lnTo>
                      <a:pt x="54" y="34"/>
                    </a:lnTo>
                    <a:lnTo>
                      <a:pt x="54" y="34"/>
                    </a:lnTo>
                    <a:close/>
                  </a:path>
                </a:pathLst>
              </a:custGeom>
              <a:solidFill>
                <a:srgbClr val="000000"/>
              </a:solidFill>
              <a:ln w="9525">
                <a:noFill/>
                <a:round/>
                <a:headEnd/>
                <a:tailEnd/>
              </a:ln>
            </p:spPr>
            <p:txBody>
              <a:bodyPr/>
              <a:lstStyle/>
              <a:p>
                <a:endParaRPr lang="en-US"/>
              </a:p>
            </p:txBody>
          </p:sp>
          <p:sp>
            <p:nvSpPr>
              <p:cNvPr id="188538" name="Freeform 122"/>
              <p:cNvSpPr>
                <a:spLocks/>
              </p:cNvSpPr>
              <p:nvPr/>
            </p:nvSpPr>
            <p:spPr bwMode="auto">
              <a:xfrm>
                <a:off x="814" y="2001"/>
                <a:ext cx="71" cy="79"/>
              </a:xfrm>
              <a:custGeom>
                <a:avLst/>
                <a:gdLst/>
                <a:ahLst/>
                <a:cxnLst>
                  <a:cxn ang="0">
                    <a:pos x="53" y="11"/>
                  </a:cxn>
                  <a:cxn ang="0">
                    <a:pos x="53" y="11"/>
                  </a:cxn>
                  <a:cxn ang="0">
                    <a:pos x="53" y="23"/>
                  </a:cxn>
                  <a:cxn ang="0">
                    <a:pos x="53" y="23"/>
                  </a:cxn>
                  <a:cxn ang="0">
                    <a:pos x="53" y="34"/>
                  </a:cxn>
                  <a:cxn ang="0">
                    <a:pos x="44" y="34"/>
                  </a:cxn>
                  <a:cxn ang="0">
                    <a:pos x="44" y="45"/>
                  </a:cxn>
                  <a:cxn ang="0">
                    <a:pos x="44" y="45"/>
                  </a:cxn>
                  <a:cxn ang="0">
                    <a:pos x="35" y="45"/>
                  </a:cxn>
                  <a:cxn ang="0">
                    <a:pos x="35" y="57"/>
                  </a:cxn>
                  <a:cxn ang="0">
                    <a:pos x="26" y="57"/>
                  </a:cxn>
                  <a:cxn ang="0">
                    <a:pos x="26" y="57"/>
                  </a:cxn>
                  <a:cxn ang="0">
                    <a:pos x="17" y="57"/>
                  </a:cxn>
                  <a:cxn ang="0">
                    <a:pos x="17" y="68"/>
                  </a:cxn>
                  <a:cxn ang="0">
                    <a:pos x="9" y="68"/>
                  </a:cxn>
                  <a:cxn ang="0">
                    <a:pos x="9" y="68"/>
                  </a:cxn>
                  <a:cxn ang="0">
                    <a:pos x="0" y="79"/>
                  </a:cxn>
                  <a:cxn ang="0">
                    <a:pos x="9" y="79"/>
                  </a:cxn>
                  <a:cxn ang="0">
                    <a:pos x="17" y="79"/>
                  </a:cxn>
                  <a:cxn ang="0">
                    <a:pos x="26" y="79"/>
                  </a:cxn>
                  <a:cxn ang="0">
                    <a:pos x="26" y="68"/>
                  </a:cxn>
                  <a:cxn ang="0">
                    <a:pos x="35" y="68"/>
                  </a:cxn>
                  <a:cxn ang="0">
                    <a:pos x="35" y="68"/>
                  </a:cxn>
                  <a:cxn ang="0">
                    <a:pos x="44" y="68"/>
                  </a:cxn>
                  <a:cxn ang="0">
                    <a:pos x="53" y="57"/>
                  </a:cxn>
                  <a:cxn ang="0">
                    <a:pos x="53" y="57"/>
                  </a:cxn>
                  <a:cxn ang="0">
                    <a:pos x="53" y="45"/>
                  </a:cxn>
                  <a:cxn ang="0">
                    <a:pos x="62" y="45"/>
                  </a:cxn>
                  <a:cxn ang="0">
                    <a:pos x="62" y="34"/>
                  </a:cxn>
                  <a:cxn ang="0">
                    <a:pos x="62" y="34"/>
                  </a:cxn>
                  <a:cxn ang="0">
                    <a:pos x="71" y="23"/>
                  </a:cxn>
                  <a:cxn ang="0">
                    <a:pos x="71" y="11"/>
                  </a:cxn>
                  <a:cxn ang="0">
                    <a:pos x="71" y="11"/>
                  </a:cxn>
                  <a:cxn ang="0">
                    <a:pos x="71" y="11"/>
                  </a:cxn>
                  <a:cxn ang="0">
                    <a:pos x="71" y="0"/>
                  </a:cxn>
                  <a:cxn ang="0">
                    <a:pos x="71" y="0"/>
                  </a:cxn>
                  <a:cxn ang="0">
                    <a:pos x="71" y="0"/>
                  </a:cxn>
                  <a:cxn ang="0">
                    <a:pos x="62" y="0"/>
                  </a:cxn>
                  <a:cxn ang="0">
                    <a:pos x="62" y="0"/>
                  </a:cxn>
                  <a:cxn ang="0">
                    <a:pos x="62" y="0"/>
                  </a:cxn>
                  <a:cxn ang="0">
                    <a:pos x="62" y="0"/>
                  </a:cxn>
                  <a:cxn ang="0">
                    <a:pos x="62" y="0"/>
                  </a:cxn>
                  <a:cxn ang="0">
                    <a:pos x="62" y="0"/>
                  </a:cxn>
                  <a:cxn ang="0">
                    <a:pos x="62" y="0"/>
                  </a:cxn>
                  <a:cxn ang="0">
                    <a:pos x="62" y="0"/>
                  </a:cxn>
                  <a:cxn ang="0">
                    <a:pos x="53" y="0"/>
                  </a:cxn>
                  <a:cxn ang="0">
                    <a:pos x="53" y="0"/>
                  </a:cxn>
                  <a:cxn ang="0">
                    <a:pos x="53" y="11"/>
                  </a:cxn>
                  <a:cxn ang="0">
                    <a:pos x="53" y="11"/>
                  </a:cxn>
                </a:cxnLst>
                <a:rect l="0" t="0" r="r" b="b"/>
                <a:pathLst>
                  <a:path w="71" h="79">
                    <a:moveTo>
                      <a:pt x="53" y="11"/>
                    </a:moveTo>
                    <a:lnTo>
                      <a:pt x="53" y="11"/>
                    </a:lnTo>
                    <a:lnTo>
                      <a:pt x="53" y="11"/>
                    </a:lnTo>
                    <a:lnTo>
                      <a:pt x="53" y="11"/>
                    </a:lnTo>
                    <a:lnTo>
                      <a:pt x="53" y="23"/>
                    </a:lnTo>
                    <a:lnTo>
                      <a:pt x="53" y="23"/>
                    </a:lnTo>
                    <a:lnTo>
                      <a:pt x="53" y="23"/>
                    </a:lnTo>
                    <a:lnTo>
                      <a:pt x="53" y="23"/>
                    </a:lnTo>
                    <a:lnTo>
                      <a:pt x="53" y="34"/>
                    </a:lnTo>
                    <a:lnTo>
                      <a:pt x="53" y="34"/>
                    </a:lnTo>
                    <a:lnTo>
                      <a:pt x="53" y="34"/>
                    </a:lnTo>
                    <a:lnTo>
                      <a:pt x="44" y="34"/>
                    </a:lnTo>
                    <a:lnTo>
                      <a:pt x="44" y="45"/>
                    </a:lnTo>
                    <a:lnTo>
                      <a:pt x="44" y="45"/>
                    </a:lnTo>
                    <a:lnTo>
                      <a:pt x="44" y="45"/>
                    </a:lnTo>
                    <a:lnTo>
                      <a:pt x="44" y="45"/>
                    </a:lnTo>
                    <a:lnTo>
                      <a:pt x="44" y="45"/>
                    </a:lnTo>
                    <a:lnTo>
                      <a:pt x="35" y="45"/>
                    </a:lnTo>
                    <a:lnTo>
                      <a:pt x="35" y="57"/>
                    </a:lnTo>
                    <a:lnTo>
                      <a:pt x="35" y="57"/>
                    </a:lnTo>
                    <a:lnTo>
                      <a:pt x="35" y="57"/>
                    </a:lnTo>
                    <a:lnTo>
                      <a:pt x="26" y="57"/>
                    </a:lnTo>
                    <a:lnTo>
                      <a:pt x="26" y="57"/>
                    </a:lnTo>
                    <a:lnTo>
                      <a:pt x="26" y="57"/>
                    </a:lnTo>
                    <a:lnTo>
                      <a:pt x="26" y="57"/>
                    </a:lnTo>
                    <a:lnTo>
                      <a:pt x="17" y="57"/>
                    </a:lnTo>
                    <a:lnTo>
                      <a:pt x="17" y="57"/>
                    </a:lnTo>
                    <a:lnTo>
                      <a:pt x="17" y="68"/>
                    </a:lnTo>
                    <a:lnTo>
                      <a:pt x="17" y="68"/>
                    </a:lnTo>
                    <a:lnTo>
                      <a:pt x="9" y="68"/>
                    </a:lnTo>
                    <a:lnTo>
                      <a:pt x="9" y="68"/>
                    </a:lnTo>
                    <a:lnTo>
                      <a:pt x="9" y="68"/>
                    </a:lnTo>
                    <a:lnTo>
                      <a:pt x="0" y="68"/>
                    </a:lnTo>
                    <a:lnTo>
                      <a:pt x="0" y="79"/>
                    </a:lnTo>
                    <a:lnTo>
                      <a:pt x="9" y="79"/>
                    </a:lnTo>
                    <a:lnTo>
                      <a:pt x="9" y="79"/>
                    </a:lnTo>
                    <a:lnTo>
                      <a:pt x="9" y="79"/>
                    </a:lnTo>
                    <a:lnTo>
                      <a:pt x="17" y="79"/>
                    </a:lnTo>
                    <a:lnTo>
                      <a:pt x="17" y="79"/>
                    </a:lnTo>
                    <a:lnTo>
                      <a:pt x="26" y="79"/>
                    </a:lnTo>
                    <a:lnTo>
                      <a:pt x="26" y="79"/>
                    </a:lnTo>
                    <a:lnTo>
                      <a:pt x="26" y="68"/>
                    </a:lnTo>
                    <a:lnTo>
                      <a:pt x="35" y="68"/>
                    </a:lnTo>
                    <a:lnTo>
                      <a:pt x="35" y="68"/>
                    </a:lnTo>
                    <a:lnTo>
                      <a:pt x="35" y="68"/>
                    </a:lnTo>
                    <a:lnTo>
                      <a:pt x="35" y="68"/>
                    </a:lnTo>
                    <a:lnTo>
                      <a:pt x="44" y="68"/>
                    </a:lnTo>
                    <a:lnTo>
                      <a:pt x="44" y="68"/>
                    </a:lnTo>
                    <a:lnTo>
                      <a:pt x="44" y="57"/>
                    </a:lnTo>
                    <a:lnTo>
                      <a:pt x="53" y="57"/>
                    </a:lnTo>
                    <a:lnTo>
                      <a:pt x="53" y="57"/>
                    </a:lnTo>
                    <a:lnTo>
                      <a:pt x="53" y="57"/>
                    </a:lnTo>
                    <a:lnTo>
                      <a:pt x="53" y="45"/>
                    </a:lnTo>
                    <a:lnTo>
                      <a:pt x="53" y="45"/>
                    </a:lnTo>
                    <a:lnTo>
                      <a:pt x="62" y="45"/>
                    </a:lnTo>
                    <a:lnTo>
                      <a:pt x="62" y="45"/>
                    </a:lnTo>
                    <a:lnTo>
                      <a:pt x="62" y="34"/>
                    </a:lnTo>
                    <a:lnTo>
                      <a:pt x="62" y="34"/>
                    </a:lnTo>
                    <a:lnTo>
                      <a:pt x="62" y="34"/>
                    </a:lnTo>
                    <a:lnTo>
                      <a:pt x="62" y="34"/>
                    </a:lnTo>
                    <a:lnTo>
                      <a:pt x="62" y="23"/>
                    </a:lnTo>
                    <a:lnTo>
                      <a:pt x="71" y="23"/>
                    </a:lnTo>
                    <a:lnTo>
                      <a:pt x="71" y="23"/>
                    </a:lnTo>
                    <a:lnTo>
                      <a:pt x="71" y="11"/>
                    </a:lnTo>
                    <a:lnTo>
                      <a:pt x="71" y="11"/>
                    </a:lnTo>
                    <a:lnTo>
                      <a:pt x="71" y="11"/>
                    </a:lnTo>
                    <a:lnTo>
                      <a:pt x="71" y="11"/>
                    </a:lnTo>
                    <a:lnTo>
                      <a:pt x="71" y="11"/>
                    </a:lnTo>
                    <a:lnTo>
                      <a:pt x="71" y="0"/>
                    </a:lnTo>
                    <a:lnTo>
                      <a:pt x="71" y="0"/>
                    </a:lnTo>
                    <a:lnTo>
                      <a:pt x="71" y="0"/>
                    </a:lnTo>
                    <a:lnTo>
                      <a:pt x="71" y="0"/>
                    </a:lnTo>
                    <a:lnTo>
                      <a:pt x="71" y="0"/>
                    </a:lnTo>
                    <a:lnTo>
                      <a:pt x="71" y="0"/>
                    </a:lnTo>
                    <a:lnTo>
                      <a:pt x="62" y="0"/>
                    </a:lnTo>
                    <a:lnTo>
                      <a:pt x="62" y="0"/>
                    </a:lnTo>
                    <a:lnTo>
                      <a:pt x="62" y="0"/>
                    </a:lnTo>
                    <a:lnTo>
                      <a:pt x="62" y="0"/>
                    </a:lnTo>
                    <a:lnTo>
                      <a:pt x="62" y="0"/>
                    </a:lnTo>
                    <a:lnTo>
                      <a:pt x="62" y="0"/>
                    </a:lnTo>
                    <a:lnTo>
                      <a:pt x="62" y="0"/>
                    </a:lnTo>
                    <a:lnTo>
                      <a:pt x="62" y="0"/>
                    </a:lnTo>
                    <a:lnTo>
                      <a:pt x="62" y="0"/>
                    </a:lnTo>
                    <a:lnTo>
                      <a:pt x="62" y="0"/>
                    </a:lnTo>
                    <a:lnTo>
                      <a:pt x="62" y="0"/>
                    </a:lnTo>
                    <a:lnTo>
                      <a:pt x="62" y="0"/>
                    </a:lnTo>
                    <a:lnTo>
                      <a:pt x="62" y="0"/>
                    </a:lnTo>
                    <a:lnTo>
                      <a:pt x="62" y="0"/>
                    </a:lnTo>
                    <a:lnTo>
                      <a:pt x="62" y="0"/>
                    </a:lnTo>
                    <a:lnTo>
                      <a:pt x="62" y="0"/>
                    </a:lnTo>
                    <a:lnTo>
                      <a:pt x="53" y="0"/>
                    </a:lnTo>
                    <a:lnTo>
                      <a:pt x="53" y="0"/>
                    </a:lnTo>
                    <a:lnTo>
                      <a:pt x="53" y="0"/>
                    </a:lnTo>
                    <a:lnTo>
                      <a:pt x="53" y="0"/>
                    </a:lnTo>
                    <a:lnTo>
                      <a:pt x="53" y="0"/>
                    </a:lnTo>
                    <a:lnTo>
                      <a:pt x="53" y="11"/>
                    </a:lnTo>
                    <a:lnTo>
                      <a:pt x="53" y="11"/>
                    </a:lnTo>
                    <a:lnTo>
                      <a:pt x="53" y="11"/>
                    </a:lnTo>
                    <a:close/>
                  </a:path>
                </a:pathLst>
              </a:custGeom>
              <a:solidFill>
                <a:srgbClr val="000000"/>
              </a:solidFill>
              <a:ln w="9525">
                <a:noFill/>
                <a:round/>
                <a:headEnd/>
                <a:tailEnd/>
              </a:ln>
            </p:spPr>
            <p:txBody>
              <a:bodyPr/>
              <a:lstStyle/>
              <a:p>
                <a:endParaRPr lang="en-US"/>
              </a:p>
            </p:txBody>
          </p:sp>
          <p:sp>
            <p:nvSpPr>
              <p:cNvPr id="188539" name="Freeform 123"/>
              <p:cNvSpPr>
                <a:spLocks/>
              </p:cNvSpPr>
              <p:nvPr/>
            </p:nvSpPr>
            <p:spPr bwMode="auto">
              <a:xfrm>
                <a:off x="814" y="1831"/>
                <a:ext cx="71" cy="181"/>
              </a:xfrm>
              <a:custGeom>
                <a:avLst/>
                <a:gdLst/>
                <a:ahLst/>
                <a:cxnLst>
                  <a:cxn ang="0">
                    <a:pos x="0" y="11"/>
                  </a:cxn>
                  <a:cxn ang="0">
                    <a:pos x="0" y="23"/>
                  </a:cxn>
                  <a:cxn ang="0">
                    <a:pos x="0" y="34"/>
                  </a:cxn>
                  <a:cxn ang="0">
                    <a:pos x="0" y="45"/>
                  </a:cxn>
                  <a:cxn ang="0">
                    <a:pos x="9" y="57"/>
                  </a:cxn>
                  <a:cxn ang="0">
                    <a:pos x="9" y="68"/>
                  </a:cxn>
                  <a:cxn ang="0">
                    <a:pos x="17" y="79"/>
                  </a:cxn>
                  <a:cxn ang="0">
                    <a:pos x="26" y="91"/>
                  </a:cxn>
                  <a:cxn ang="0">
                    <a:pos x="26" y="102"/>
                  </a:cxn>
                  <a:cxn ang="0">
                    <a:pos x="35" y="102"/>
                  </a:cxn>
                  <a:cxn ang="0">
                    <a:pos x="35" y="113"/>
                  </a:cxn>
                  <a:cxn ang="0">
                    <a:pos x="44" y="125"/>
                  </a:cxn>
                  <a:cxn ang="0">
                    <a:pos x="44" y="136"/>
                  </a:cxn>
                  <a:cxn ang="0">
                    <a:pos x="53" y="147"/>
                  </a:cxn>
                  <a:cxn ang="0">
                    <a:pos x="53" y="159"/>
                  </a:cxn>
                  <a:cxn ang="0">
                    <a:pos x="53" y="170"/>
                  </a:cxn>
                  <a:cxn ang="0">
                    <a:pos x="53" y="181"/>
                  </a:cxn>
                  <a:cxn ang="0">
                    <a:pos x="71" y="170"/>
                  </a:cxn>
                  <a:cxn ang="0">
                    <a:pos x="71" y="159"/>
                  </a:cxn>
                  <a:cxn ang="0">
                    <a:pos x="62" y="147"/>
                  </a:cxn>
                  <a:cxn ang="0">
                    <a:pos x="62" y="136"/>
                  </a:cxn>
                  <a:cxn ang="0">
                    <a:pos x="53" y="125"/>
                  </a:cxn>
                  <a:cxn ang="0">
                    <a:pos x="53" y="113"/>
                  </a:cxn>
                  <a:cxn ang="0">
                    <a:pos x="44" y="102"/>
                  </a:cxn>
                  <a:cxn ang="0">
                    <a:pos x="44" y="91"/>
                  </a:cxn>
                  <a:cxn ang="0">
                    <a:pos x="35" y="79"/>
                  </a:cxn>
                  <a:cxn ang="0">
                    <a:pos x="35" y="79"/>
                  </a:cxn>
                  <a:cxn ang="0">
                    <a:pos x="26" y="68"/>
                  </a:cxn>
                  <a:cxn ang="0">
                    <a:pos x="26" y="57"/>
                  </a:cxn>
                  <a:cxn ang="0">
                    <a:pos x="17" y="45"/>
                  </a:cxn>
                  <a:cxn ang="0">
                    <a:pos x="17" y="34"/>
                  </a:cxn>
                  <a:cxn ang="0">
                    <a:pos x="9" y="23"/>
                  </a:cxn>
                  <a:cxn ang="0">
                    <a:pos x="9" y="11"/>
                  </a:cxn>
                  <a:cxn ang="0">
                    <a:pos x="0" y="0"/>
                  </a:cxn>
                  <a:cxn ang="0">
                    <a:pos x="9" y="0"/>
                  </a:cxn>
                  <a:cxn ang="0">
                    <a:pos x="9" y="0"/>
                  </a:cxn>
                  <a:cxn ang="0">
                    <a:pos x="9" y="0"/>
                  </a:cxn>
                  <a:cxn ang="0">
                    <a:pos x="9" y="0"/>
                  </a:cxn>
                  <a:cxn ang="0">
                    <a:pos x="9" y="0"/>
                  </a:cxn>
                  <a:cxn ang="0">
                    <a:pos x="9" y="0"/>
                  </a:cxn>
                  <a:cxn ang="0">
                    <a:pos x="9" y="0"/>
                  </a:cxn>
                  <a:cxn ang="0">
                    <a:pos x="0" y="0"/>
                  </a:cxn>
                  <a:cxn ang="0">
                    <a:pos x="0" y="0"/>
                  </a:cxn>
                  <a:cxn ang="0">
                    <a:pos x="0" y="0"/>
                  </a:cxn>
                  <a:cxn ang="0">
                    <a:pos x="0" y="0"/>
                  </a:cxn>
                  <a:cxn ang="0">
                    <a:pos x="0" y="0"/>
                  </a:cxn>
                  <a:cxn ang="0">
                    <a:pos x="0" y="0"/>
                  </a:cxn>
                  <a:cxn ang="0">
                    <a:pos x="0" y="0"/>
                  </a:cxn>
                  <a:cxn ang="0">
                    <a:pos x="0" y="0"/>
                  </a:cxn>
                  <a:cxn ang="0">
                    <a:pos x="0" y="11"/>
                  </a:cxn>
                  <a:cxn ang="0">
                    <a:pos x="9" y="11"/>
                  </a:cxn>
                </a:cxnLst>
                <a:rect l="0" t="0" r="r" b="b"/>
                <a:pathLst>
                  <a:path w="71" h="181">
                    <a:moveTo>
                      <a:pt x="9" y="11"/>
                    </a:moveTo>
                    <a:lnTo>
                      <a:pt x="0" y="11"/>
                    </a:lnTo>
                    <a:lnTo>
                      <a:pt x="0" y="11"/>
                    </a:lnTo>
                    <a:lnTo>
                      <a:pt x="0" y="23"/>
                    </a:lnTo>
                    <a:lnTo>
                      <a:pt x="0" y="23"/>
                    </a:lnTo>
                    <a:lnTo>
                      <a:pt x="0" y="34"/>
                    </a:lnTo>
                    <a:lnTo>
                      <a:pt x="0" y="34"/>
                    </a:lnTo>
                    <a:lnTo>
                      <a:pt x="0" y="45"/>
                    </a:lnTo>
                    <a:lnTo>
                      <a:pt x="9" y="45"/>
                    </a:lnTo>
                    <a:lnTo>
                      <a:pt x="9" y="57"/>
                    </a:lnTo>
                    <a:lnTo>
                      <a:pt x="9" y="57"/>
                    </a:lnTo>
                    <a:lnTo>
                      <a:pt x="9" y="68"/>
                    </a:lnTo>
                    <a:lnTo>
                      <a:pt x="17" y="68"/>
                    </a:lnTo>
                    <a:lnTo>
                      <a:pt x="17" y="79"/>
                    </a:lnTo>
                    <a:lnTo>
                      <a:pt x="17" y="79"/>
                    </a:lnTo>
                    <a:lnTo>
                      <a:pt x="26" y="91"/>
                    </a:lnTo>
                    <a:lnTo>
                      <a:pt x="26" y="91"/>
                    </a:lnTo>
                    <a:lnTo>
                      <a:pt x="26" y="102"/>
                    </a:lnTo>
                    <a:lnTo>
                      <a:pt x="35" y="102"/>
                    </a:lnTo>
                    <a:lnTo>
                      <a:pt x="35" y="102"/>
                    </a:lnTo>
                    <a:lnTo>
                      <a:pt x="35" y="113"/>
                    </a:lnTo>
                    <a:lnTo>
                      <a:pt x="35" y="113"/>
                    </a:lnTo>
                    <a:lnTo>
                      <a:pt x="44" y="125"/>
                    </a:lnTo>
                    <a:lnTo>
                      <a:pt x="44" y="125"/>
                    </a:lnTo>
                    <a:lnTo>
                      <a:pt x="44" y="136"/>
                    </a:lnTo>
                    <a:lnTo>
                      <a:pt x="44" y="136"/>
                    </a:lnTo>
                    <a:lnTo>
                      <a:pt x="53" y="136"/>
                    </a:lnTo>
                    <a:lnTo>
                      <a:pt x="53" y="147"/>
                    </a:lnTo>
                    <a:lnTo>
                      <a:pt x="53" y="147"/>
                    </a:lnTo>
                    <a:lnTo>
                      <a:pt x="53" y="159"/>
                    </a:lnTo>
                    <a:lnTo>
                      <a:pt x="53" y="159"/>
                    </a:lnTo>
                    <a:lnTo>
                      <a:pt x="53" y="170"/>
                    </a:lnTo>
                    <a:lnTo>
                      <a:pt x="53" y="170"/>
                    </a:lnTo>
                    <a:lnTo>
                      <a:pt x="53" y="181"/>
                    </a:lnTo>
                    <a:lnTo>
                      <a:pt x="71" y="181"/>
                    </a:lnTo>
                    <a:lnTo>
                      <a:pt x="71" y="170"/>
                    </a:lnTo>
                    <a:lnTo>
                      <a:pt x="71" y="170"/>
                    </a:lnTo>
                    <a:lnTo>
                      <a:pt x="71" y="159"/>
                    </a:lnTo>
                    <a:lnTo>
                      <a:pt x="62" y="159"/>
                    </a:lnTo>
                    <a:lnTo>
                      <a:pt x="62" y="147"/>
                    </a:lnTo>
                    <a:lnTo>
                      <a:pt x="62" y="136"/>
                    </a:lnTo>
                    <a:lnTo>
                      <a:pt x="62" y="136"/>
                    </a:lnTo>
                    <a:lnTo>
                      <a:pt x="62" y="136"/>
                    </a:lnTo>
                    <a:lnTo>
                      <a:pt x="53" y="125"/>
                    </a:lnTo>
                    <a:lnTo>
                      <a:pt x="53" y="125"/>
                    </a:lnTo>
                    <a:lnTo>
                      <a:pt x="53" y="113"/>
                    </a:lnTo>
                    <a:lnTo>
                      <a:pt x="53" y="113"/>
                    </a:lnTo>
                    <a:lnTo>
                      <a:pt x="44" y="102"/>
                    </a:lnTo>
                    <a:lnTo>
                      <a:pt x="44" y="102"/>
                    </a:lnTo>
                    <a:lnTo>
                      <a:pt x="44" y="91"/>
                    </a:lnTo>
                    <a:lnTo>
                      <a:pt x="44" y="91"/>
                    </a:lnTo>
                    <a:lnTo>
                      <a:pt x="35" y="79"/>
                    </a:lnTo>
                    <a:lnTo>
                      <a:pt x="35" y="79"/>
                    </a:lnTo>
                    <a:lnTo>
                      <a:pt x="35" y="79"/>
                    </a:lnTo>
                    <a:lnTo>
                      <a:pt x="26" y="68"/>
                    </a:lnTo>
                    <a:lnTo>
                      <a:pt x="26" y="68"/>
                    </a:lnTo>
                    <a:lnTo>
                      <a:pt x="26" y="57"/>
                    </a:lnTo>
                    <a:lnTo>
                      <a:pt x="26" y="57"/>
                    </a:lnTo>
                    <a:lnTo>
                      <a:pt x="17" y="45"/>
                    </a:lnTo>
                    <a:lnTo>
                      <a:pt x="17" y="45"/>
                    </a:lnTo>
                    <a:lnTo>
                      <a:pt x="17" y="34"/>
                    </a:lnTo>
                    <a:lnTo>
                      <a:pt x="17" y="34"/>
                    </a:lnTo>
                    <a:lnTo>
                      <a:pt x="9" y="34"/>
                    </a:lnTo>
                    <a:lnTo>
                      <a:pt x="9" y="23"/>
                    </a:lnTo>
                    <a:lnTo>
                      <a:pt x="9" y="23"/>
                    </a:lnTo>
                    <a:lnTo>
                      <a:pt x="9" y="11"/>
                    </a:lnTo>
                    <a:lnTo>
                      <a:pt x="9" y="0"/>
                    </a:lnTo>
                    <a:lnTo>
                      <a:pt x="0"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11"/>
                    </a:lnTo>
                    <a:lnTo>
                      <a:pt x="0" y="11"/>
                    </a:lnTo>
                    <a:lnTo>
                      <a:pt x="9" y="11"/>
                    </a:lnTo>
                    <a:close/>
                  </a:path>
                </a:pathLst>
              </a:custGeom>
              <a:solidFill>
                <a:srgbClr val="000000"/>
              </a:solidFill>
              <a:ln w="9525">
                <a:noFill/>
                <a:round/>
                <a:headEnd/>
                <a:tailEnd/>
              </a:ln>
            </p:spPr>
            <p:txBody>
              <a:bodyPr/>
              <a:lstStyle/>
              <a:p>
                <a:endParaRPr lang="en-US"/>
              </a:p>
            </p:txBody>
          </p:sp>
          <p:sp>
            <p:nvSpPr>
              <p:cNvPr id="188540" name="Freeform 124"/>
              <p:cNvSpPr>
                <a:spLocks/>
              </p:cNvSpPr>
              <p:nvPr/>
            </p:nvSpPr>
            <p:spPr bwMode="auto">
              <a:xfrm>
                <a:off x="751" y="1831"/>
                <a:ext cx="72" cy="181"/>
              </a:xfrm>
              <a:custGeom>
                <a:avLst/>
                <a:gdLst/>
                <a:ahLst/>
                <a:cxnLst>
                  <a:cxn ang="0">
                    <a:pos x="9" y="170"/>
                  </a:cxn>
                  <a:cxn ang="0">
                    <a:pos x="18" y="159"/>
                  </a:cxn>
                  <a:cxn ang="0">
                    <a:pos x="18" y="147"/>
                  </a:cxn>
                  <a:cxn ang="0">
                    <a:pos x="18" y="136"/>
                  </a:cxn>
                  <a:cxn ang="0">
                    <a:pos x="27" y="136"/>
                  </a:cxn>
                  <a:cxn ang="0">
                    <a:pos x="27" y="125"/>
                  </a:cxn>
                  <a:cxn ang="0">
                    <a:pos x="36" y="113"/>
                  </a:cxn>
                  <a:cxn ang="0">
                    <a:pos x="36" y="102"/>
                  </a:cxn>
                  <a:cxn ang="0">
                    <a:pos x="45" y="91"/>
                  </a:cxn>
                  <a:cxn ang="0">
                    <a:pos x="45" y="79"/>
                  </a:cxn>
                  <a:cxn ang="0">
                    <a:pos x="54" y="68"/>
                  </a:cxn>
                  <a:cxn ang="0">
                    <a:pos x="63" y="57"/>
                  </a:cxn>
                  <a:cxn ang="0">
                    <a:pos x="63" y="45"/>
                  </a:cxn>
                  <a:cxn ang="0">
                    <a:pos x="63" y="34"/>
                  </a:cxn>
                  <a:cxn ang="0">
                    <a:pos x="72" y="23"/>
                  </a:cxn>
                  <a:cxn ang="0">
                    <a:pos x="72" y="11"/>
                  </a:cxn>
                  <a:cxn ang="0">
                    <a:pos x="63" y="0"/>
                  </a:cxn>
                  <a:cxn ang="0">
                    <a:pos x="54" y="23"/>
                  </a:cxn>
                  <a:cxn ang="0">
                    <a:pos x="54" y="34"/>
                  </a:cxn>
                  <a:cxn ang="0">
                    <a:pos x="54" y="34"/>
                  </a:cxn>
                  <a:cxn ang="0">
                    <a:pos x="45" y="45"/>
                  </a:cxn>
                  <a:cxn ang="0">
                    <a:pos x="45" y="57"/>
                  </a:cxn>
                  <a:cxn ang="0">
                    <a:pos x="36" y="68"/>
                  </a:cxn>
                  <a:cxn ang="0">
                    <a:pos x="36" y="79"/>
                  </a:cxn>
                  <a:cxn ang="0">
                    <a:pos x="27" y="91"/>
                  </a:cxn>
                  <a:cxn ang="0">
                    <a:pos x="27" y="102"/>
                  </a:cxn>
                  <a:cxn ang="0">
                    <a:pos x="18" y="113"/>
                  </a:cxn>
                  <a:cxn ang="0">
                    <a:pos x="18" y="125"/>
                  </a:cxn>
                  <a:cxn ang="0">
                    <a:pos x="9" y="136"/>
                  </a:cxn>
                  <a:cxn ang="0">
                    <a:pos x="9" y="136"/>
                  </a:cxn>
                  <a:cxn ang="0">
                    <a:pos x="0" y="159"/>
                  </a:cxn>
                  <a:cxn ang="0">
                    <a:pos x="0" y="170"/>
                  </a:cxn>
                  <a:cxn ang="0">
                    <a:pos x="0" y="181"/>
                  </a:cxn>
                  <a:cxn ang="0">
                    <a:pos x="0" y="181"/>
                  </a:cxn>
                  <a:cxn ang="0">
                    <a:pos x="0" y="181"/>
                  </a:cxn>
                  <a:cxn ang="0">
                    <a:pos x="0" y="181"/>
                  </a:cxn>
                  <a:cxn ang="0">
                    <a:pos x="0" y="181"/>
                  </a:cxn>
                  <a:cxn ang="0">
                    <a:pos x="0" y="181"/>
                  </a:cxn>
                  <a:cxn ang="0">
                    <a:pos x="0" y="181"/>
                  </a:cxn>
                  <a:cxn ang="0">
                    <a:pos x="9" y="181"/>
                  </a:cxn>
                  <a:cxn ang="0">
                    <a:pos x="9" y="181"/>
                  </a:cxn>
                  <a:cxn ang="0">
                    <a:pos x="9" y="181"/>
                  </a:cxn>
                  <a:cxn ang="0">
                    <a:pos x="9" y="181"/>
                  </a:cxn>
                  <a:cxn ang="0">
                    <a:pos x="9" y="181"/>
                  </a:cxn>
                  <a:cxn ang="0">
                    <a:pos x="9" y="181"/>
                  </a:cxn>
                  <a:cxn ang="0">
                    <a:pos x="9" y="181"/>
                  </a:cxn>
                  <a:cxn ang="0">
                    <a:pos x="9" y="181"/>
                  </a:cxn>
                  <a:cxn ang="0">
                    <a:pos x="9" y="181"/>
                  </a:cxn>
                  <a:cxn ang="0">
                    <a:pos x="9" y="181"/>
                  </a:cxn>
                </a:cxnLst>
                <a:rect l="0" t="0" r="r" b="b"/>
                <a:pathLst>
                  <a:path w="72" h="181">
                    <a:moveTo>
                      <a:pt x="9" y="181"/>
                    </a:moveTo>
                    <a:lnTo>
                      <a:pt x="9" y="170"/>
                    </a:lnTo>
                    <a:lnTo>
                      <a:pt x="18" y="170"/>
                    </a:lnTo>
                    <a:lnTo>
                      <a:pt x="18" y="159"/>
                    </a:lnTo>
                    <a:lnTo>
                      <a:pt x="18" y="159"/>
                    </a:lnTo>
                    <a:lnTo>
                      <a:pt x="18" y="147"/>
                    </a:lnTo>
                    <a:lnTo>
                      <a:pt x="18" y="147"/>
                    </a:lnTo>
                    <a:lnTo>
                      <a:pt x="18" y="136"/>
                    </a:lnTo>
                    <a:lnTo>
                      <a:pt x="18" y="136"/>
                    </a:lnTo>
                    <a:lnTo>
                      <a:pt x="27" y="136"/>
                    </a:lnTo>
                    <a:lnTo>
                      <a:pt x="27" y="125"/>
                    </a:lnTo>
                    <a:lnTo>
                      <a:pt x="27" y="125"/>
                    </a:lnTo>
                    <a:lnTo>
                      <a:pt x="27" y="113"/>
                    </a:lnTo>
                    <a:lnTo>
                      <a:pt x="36" y="113"/>
                    </a:lnTo>
                    <a:lnTo>
                      <a:pt x="36" y="102"/>
                    </a:lnTo>
                    <a:lnTo>
                      <a:pt x="36" y="102"/>
                    </a:lnTo>
                    <a:lnTo>
                      <a:pt x="36" y="102"/>
                    </a:lnTo>
                    <a:lnTo>
                      <a:pt x="45" y="91"/>
                    </a:lnTo>
                    <a:lnTo>
                      <a:pt x="45" y="91"/>
                    </a:lnTo>
                    <a:lnTo>
                      <a:pt x="45" y="79"/>
                    </a:lnTo>
                    <a:lnTo>
                      <a:pt x="54" y="79"/>
                    </a:lnTo>
                    <a:lnTo>
                      <a:pt x="54" y="68"/>
                    </a:lnTo>
                    <a:lnTo>
                      <a:pt x="54" y="68"/>
                    </a:lnTo>
                    <a:lnTo>
                      <a:pt x="63" y="57"/>
                    </a:lnTo>
                    <a:lnTo>
                      <a:pt x="63" y="57"/>
                    </a:lnTo>
                    <a:lnTo>
                      <a:pt x="63" y="45"/>
                    </a:lnTo>
                    <a:lnTo>
                      <a:pt x="63" y="45"/>
                    </a:lnTo>
                    <a:lnTo>
                      <a:pt x="63" y="34"/>
                    </a:lnTo>
                    <a:lnTo>
                      <a:pt x="72" y="34"/>
                    </a:lnTo>
                    <a:lnTo>
                      <a:pt x="72" y="23"/>
                    </a:lnTo>
                    <a:lnTo>
                      <a:pt x="72" y="23"/>
                    </a:lnTo>
                    <a:lnTo>
                      <a:pt x="72" y="11"/>
                    </a:lnTo>
                    <a:lnTo>
                      <a:pt x="72" y="11"/>
                    </a:lnTo>
                    <a:lnTo>
                      <a:pt x="63" y="0"/>
                    </a:lnTo>
                    <a:lnTo>
                      <a:pt x="63" y="11"/>
                    </a:lnTo>
                    <a:lnTo>
                      <a:pt x="54" y="23"/>
                    </a:lnTo>
                    <a:lnTo>
                      <a:pt x="54" y="23"/>
                    </a:lnTo>
                    <a:lnTo>
                      <a:pt x="54" y="34"/>
                    </a:lnTo>
                    <a:lnTo>
                      <a:pt x="54" y="34"/>
                    </a:lnTo>
                    <a:lnTo>
                      <a:pt x="54" y="34"/>
                    </a:lnTo>
                    <a:lnTo>
                      <a:pt x="54" y="45"/>
                    </a:lnTo>
                    <a:lnTo>
                      <a:pt x="45" y="45"/>
                    </a:lnTo>
                    <a:lnTo>
                      <a:pt x="45" y="57"/>
                    </a:lnTo>
                    <a:lnTo>
                      <a:pt x="45" y="57"/>
                    </a:lnTo>
                    <a:lnTo>
                      <a:pt x="45" y="68"/>
                    </a:lnTo>
                    <a:lnTo>
                      <a:pt x="36" y="68"/>
                    </a:lnTo>
                    <a:lnTo>
                      <a:pt x="36" y="79"/>
                    </a:lnTo>
                    <a:lnTo>
                      <a:pt x="36" y="79"/>
                    </a:lnTo>
                    <a:lnTo>
                      <a:pt x="36" y="79"/>
                    </a:lnTo>
                    <a:lnTo>
                      <a:pt x="27" y="91"/>
                    </a:lnTo>
                    <a:lnTo>
                      <a:pt x="27" y="91"/>
                    </a:lnTo>
                    <a:lnTo>
                      <a:pt x="27" y="102"/>
                    </a:lnTo>
                    <a:lnTo>
                      <a:pt x="18" y="102"/>
                    </a:lnTo>
                    <a:lnTo>
                      <a:pt x="18" y="113"/>
                    </a:lnTo>
                    <a:lnTo>
                      <a:pt x="18" y="113"/>
                    </a:lnTo>
                    <a:lnTo>
                      <a:pt x="18" y="125"/>
                    </a:lnTo>
                    <a:lnTo>
                      <a:pt x="9" y="125"/>
                    </a:lnTo>
                    <a:lnTo>
                      <a:pt x="9" y="136"/>
                    </a:lnTo>
                    <a:lnTo>
                      <a:pt x="9" y="136"/>
                    </a:lnTo>
                    <a:lnTo>
                      <a:pt x="9" y="136"/>
                    </a:lnTo>
                    <a:lnTo>
                      <a:pt x="0" y="147"/>
                    </a:lnTo>
                    <a:lnTo>
                      <a:pt x="0" y="159"/>
                    </a:lnTo>
                    <a:lnTo>
                      <a:pt x="0" y="159"/>
                    </a:lnTo>
                    <a:lnTo>
                      <a:pt x="0" y="170"/>
                    </a:lnTo>
                    <a:lnTo>
                      <a:pt x="0" y="170"/>
                    </a:lnTo>
                    <a:lnTo>
                      <a:pt x="0" y="181"/>
                    </a:lnTo>
                    <a:lnTo>
                      <a:pt x="0" y="181"/>
                    </a:lnTo>
                    <a:lnTo>
                      <a:pt x="0" y="181"/>
                    </a:lnTo>
                    <a:lnTo>
                      <a:pt x="0" y="181"/>
                    </a:lnTo>
                    <a:lnTo>
                      <a:pt x="0" y="181"/>
                    </a:lnTo>
                    <a:lnTo>
                      <a:pt x="0" y="181"/>
                    </a:lnTo>
                    <a:lnTo>
                      <a:pt x="0" y="181"/>
                    </a:lnTo>
                    <a:lnTo>
                      <a:pt x="0" y="181"/>
                    </a:lnTo>
                    <a:lnTo>
                      <a:pt x="0" y="181"/>
                    </a:lnTo>
                    <a:lnTo>
                      <a:pt x="0" y="181"/>
                    </a:lnTo>
                    <a:lnTo>
                      <a:pt x="0" y="181"/>
                    </a:lnTo>
                    <a:lnTo>
                      <a:pt x="0" y="181"/>
                    </a:lnTo>
                    <a:lnTo>
                      <a:pt x="0" y="181"/>
                    </a:lnTo>
                    <a:lnTo>
                      <a:pt x="9" y="181"/>
                    </a:lnTo>
                    <a:lnTo>
                      <a:pt x="9" y="181"/>
                    </a:lnTo>
                    <a:lnTo>
                      <a:pt x="9" y="181"/>
                    </a:lnTo>
                    <a:lnTo>
                      <a:pt x="9" y="181"/>
                    </a:lnTo>
                    <a:lnTo>
                      <a:pt x="9" y="181"/>
                    </a:lnTo>
                    <a:lnTo>
                      <a:pt x="9" y="181"/>
                    </a:lnTo>
                    <a:lnTo>
                      <a:pt x="9" y="181"/>
                    </a:lnTo>
                    <a:lnTo>
                      <a:pt x="9" y="181"/>
                    </a:lnTo>
                    <a:lnTo>
                      <a:pt x="9" y="181"/>
                    </a:lnTo>
                    <a:lnTo>
                      <a:pt x="9" y="181"/>
                    </a:lnTo>
                    <a:lnTo>
                      <a:pt x="9" y="181"/>
                    </a:lnTo>
                    <a:lnTo>
                      <a:pt x="9" y="181"/>
                    </a:lnTo>
                    <a:lnTo>
                      <a:pt x="9" y="181"/>
                    </a:lnTo>
                    <a:lnTo>
                      <a:pt x="9" y="181"/>
                    </a:lnTo>
                    <a:lnTo>
                      <a:pt x="9" y="181"/>
                    </a:lnTo>
                    <a:lnTo>
                      <a:pt x="9" y="181"/>
                    </a:lnTo>
                    <a:lnTo>
                      <a:pt x="9" y="181"/>
                    </a:lnTo>
                    <a:lnTo>
                      <a:pt x="9" y="181"/>
                    </a:lnTo>
                    <a:lnTo>
                      <a:pt x="9" y="181"/>
                    </a:lnTo>
                    <a:lnTo>
                      <a:pt x="9" y="181"/>
                    </a:lnTo>
                    <a:close/>
                  </a:path>
                </a:pathLst>
              </a:custGeom>
              <a:solidFill>
                <a:srgbClr val="000000"/>
              </a:solidFill>
              <a:ln w="9525">
                <a:noFill/>
                <a:round/>
                <a:headEnd/>
                <a:tailEnd/>
              </a:ln>
            </p:spPr>
            <p:txBody>
              <a:bodyPr/>
              <a:lstStyle/>
              <a:p>
                <a:endParaRPr lang="en-US"/>
              </a:p>
            </p:txBody>
          </p:sp>
          <p:sp>
            <p:nvSpPr>
              <p:cNvPr id="188541" name="Freeform 125"/>
              <p:cNvSpPr>
                <a:spLocks/>
              </p:cNvSpPr>
              <p:nvPr/>
            </p:nvSpPr>
            <p:spPr bwMode="auto">
              <a:xfrm>
                <a:off x="751" y="2012"/>
                <a:ext cx="72" cy="68"/>
              </a:xfrm>
              <a:custGeom>
                <a:avLst/>
                <a:gdLst/>
                <a:ahLst/>
                <a:cxnLst>
                  <a:cxn ang="0">
                    <a:pos x="63" y="57"/>
                  </a:cxn>
                  <a:cxn ang="0">
                    <a:pos x="63" y="57"/>
                  </a:cxn>
                  <a:cxn ang="0">
                    <a:pos x="54" y="57"/>
                  </a:cxn>
                  <a:cxn ang="0">
                    <a:pos x="54" y="46"/>
                  </a:cxn>
                  <a:cxn ang="0">
                    <a:pos x="45" y="46"/>
                  </a:cxn>
                  <a:cxn ang="0">
                    <a:pos x="45" y="46"/>
                  </a:cxn>
                  <a:cxn ang="0">
                    <a:pos x="36" y="46"/>
                  </a:cxn>
                  <a:cxn ang="0">
                    <a:pos x="36" y="46"/>
                  </a:cxn>
                  <a:cxn ang="0">
                    <a:pos x="27" y="34"/>
                  </a:cxn>
                  <a:cxn ang="0">
                    <a:pos x="27" y="34"/>
                  </a:cxn>
                  <a:cxn ang="0">
                    <a:pos x="18" y="34"/>
                  </a:cxn>
                  <a:cxn ang="0">
                    <a:pos x="18" y="23"/>
                  </a:cxn>
                  <a:cxn ang="0">
                    <a:pos x="18" y="23"/>
                  </a:cxn>
                  <a:cxn ang="0">
                    <a:pos x="18" y="12"/>
                  </a:cxn>
                  <a:cxn ang="0">
                    <a:pos x="18" y="12"/>
                  </a:cxn>
                  <a:cxn ang="0">
                    <a:pos x="9" y="0"/>
                  </a:cxn>
                  <a:cxn ang="0">
                    <a:pos x="9" y="0"/>
                  </a:cxn>
                  <a:cxn ang="0">
                    <a:pos x="0" y="0"/>
                  </a:cxn>
                  <a:cxn ang="0">
                    <a:pos x="0" y="12"/>
                  </a:cxn>
                  <a:cxn ang="0">
                    <a:pos x="0" y="12"/>
                  </a:cxn>
                  <a:cxn ang="0">
                    <a:pos x="0" y="23"/>
                  </a:cxn>
                  <a:cxn ang="0">
                    <a:pos x="9" y="23"/>
                  </a:cxn>
                  <a:cxn ang="0">
                    <a:pos x="9" y="34"/>
                  </a:cxn>
                  <a:cxn ang="0">
                    <a:pos x="18" y="34"/>
                  </a:cxn>
                  <a:cxn ang="0">
                    <a:pos x="18" y="46"/>
                  </a:cxn>
                  <a:cxn ang="0">
                    <a:pos x="18" y="46"/>
                  </a:cxn>
                  <a:cxn ang="0">
                    <a:pos x="27" y="57"/>
                  </a:cxn>
                  <a:cxn ang="0">
                    <a:pos x="36" y="57"/>
                  </a:cxn>
                  <a:cxn ang="0">
                    <a:pos x="36" y="57"/>
                  </a:cxn>
                  <a:cxn ang="0">
                    <a:pos x="45" y="68"/>
                  </a:cxn>
                  <a:cxn ang="0">
                    <a:pos x="54" y="68"/>
                  </a:cxn>
                  <a:cxn ang="0">
                    <a:pos x="54" y="68"/>
                  </a:cxn>
                  <a:cxn ang="0">
                    <a:pos x="63" y="68"/>
                  </a:cxn>
                  <a:cxn ang="0">
                    <a:pos x="63" y="68"/>
                  </a:cxn>
                  <a:cxn ang="0">
                    <a:pos x="63" y="68"/>
                  </a:cxn>
                  <a:cxn ang="0">
                    <a:pos x="72" y="68"/>
                  </a:cxn>
                  <a:cxn ang="0">
                    <a:pos x="72" y="68"/>
                  </a:cxn>
                  <a:cxn ang="0">
                    <a:pos x="72" y="68"/>
                  </a:cxn>
                  <a:cxn ang="0">
                    <a:pos x="72" y="68"/>
                  </a:cxn>
                  <a:cxn ang="0">
                    <a:pos x="72" y="68"/>
                  </a:cxn>
                  <a:cxn ang="0">
                    <a:pos x="72" y="57"/>
                  </a:cxn>
                  <a:cxn ang="0">
                    <a:pos x="72" y="57"/>
                  </a:cxn>
                  <a:cxn ang="0">
                    <a:pos x="72" y="57"/>
                  </a:cxn>
                  <a:cxn ang="0">
                    <a:pos x="72" y="57"/>
                  </a:cxn>
                  <a:cxn ang="0">
                    <a:pos x="72" y="57"/>
                  </a:cxn>
                  <a:cxn ang="0">
                    <a:pos x="72" y="57"/>
                  </a:cxn>
                  <a:cxn ang="0">
                    <a:pos x="72" y="57"/>
                  </a:cxn>
                  <a:cxn ang="0">
                    <a:pos x="72" y="57"/>
                  </a:cxn>
                  <a:cxn ang="0">
                    <a:pos x="72" y="57"/>
                  </a:cxn>
                  <a:cxn ang="0">
                    <a:pos x="63" y="57"/>
                  </a:cxn>
                  <a:cxn ang="0">
                    <a:pos x="63" y="57"/>
                  </a:cxn>
                </a:cxnLst>
                <a:rect l="0" t="0" r="r" b="b"/>
                <a:pathLst>
                  <a:path w="72" h="68">
                    <a:moveTo>
                      <a:pt x="63" y="57"/>
                    </a:moveTo>
                    <a:lnTo>
                      <a:pt x="63" y="57"/>
                    </a:lnTo>
                    <a:lnTo>
                      <a:pt x="63" y="57"/>
                    </a:lnTo>
                    <a:lnTo>
                      <a:pt x="63" y="57"/>
                    </a:lnTo>
                    <a:lnTo>
                      <a:pt x="54" y="57"/>
                    </a:lnTo>
                    <a:lnTo>
                      <a:pt x="54" y="57"/>
                    </a:lnTo>
                    <a:lnTo>
                      <a:pt x="54" y="57"/>
                    </a:lnTo>
                    <a:lnTo>
                      <a:pt x="54" y="46"/>
                    </a:lnTo>
                    <a:lnTo>
                      <a:pt x="45" y="46"/>
                    </a:lnTo>
                    <a:lnTo>
                      <a:pt x="45" y="46"/>
                    </a:lnTo>
                    <a:lnTo>
                      <a:pt x="45" y="46"/>
                    </a:lnTo>
                    <a:lnTo>
                      <a:pt x="45" y="46"/>
                    </a:lnTo>
                    <a:lnTo>
                      <a:pt x="36" y="46"/>
                    </a:lnTo>
                    <a:lnTo>
                      <a:pt x="36" y="46"/>
                    </a:lnTo>
                    <a:lnTo>
                      <a:pt x="36" y="46"/>
                    </a:lnTo>
                    <a:lnTo>
                      <a:pt x="36" y="46"/>
                    </a:lnTo>
                    <a:lnTo>
                      <a:pt x="27" y="34"/>
                    </a:lnTo>
                    <a:lnTo>
                      <a:pt x="27" y="34"/>
                    </a:lnTo>
                    <a:lnTo>
                      <a:pt x="27" y="34"/>
                    </a:lnTo>
                    <a:lnTo>
                      <a:pt x="27" y="34"/>
                    </a:lnTo>
                    <a:lnTo>
                      <a:pt x="27" y="34"/>
                    </a:lnTo>
                    <a:lnTo>
                      <a:pt x="18" y="34"/>
                    </a:lnTo>
                    <a:lnTo>
                      <a:pt x="18" y="23"/>
                    </a:lnTo>
                    <a:lnTo>
                      <a:pt x="18" y="23"/>
                    </a:lnTo>
                    <a:lnTo>
                      <a:pt x="18" y="23"/>
                    </a:lnTo>
                    <a:lnTo>
                      <a:pt x="18" y="23"/>
                    </a:lnTo>
                    <a:lnTo>
                      <a:pt x="18" y="12"/>
                    </a:lnTo>
                    <a:lnTo>
                      <a:pt x="18" y="12"/>
                    </a:lnTo>
                    <a:lnTo>
                      <a:pt x="18" y="12"/>
                    </a:lnTo>
                    <a:lnTo>
                      <a:pt x="18" y="12"/>
                    </a:lnTo>
                    <a:lnTo>
                      <a:pt x="18" y="0"/>
                    </a:lnTo>
                    <a:lnTo>
                      <a:pt x="9" y="0"/>
                    </a:lnTo>
                    <a:lnTo>
                      <a:pt x="9" y="0"/>
                    </a:lnTo>
                    <a:lnTo>
                      <a:pt x="9" y="0"/>
                    </a:lnTo>
                    <a:lnTo>
                      <a:pt x="0" y="0"/>
                    </a:lnTo>
                    <a:lnTo>
                      <a:pt x="0" y="0"/>
                    </a:lnTo>
                    <a:lnTo>
                      <a:pt x="0" y="0"/>
                    </a:lnTo>
                    <a:lnTo>
                      <a:pt x="0" y="12"/>
                    </a:lnTo>
                    <a:lnTo>
                      <a:pt x="0" y="12"/>
                    </a:lnTo>
                    <a:lnTo>
                      <a:pt x="0" y="12"/>
                    </a:lnTo>
                    <a:lnTo>
                      <a:pt x="0" y="23"/>
                    </a:lnTo>
                    <a:lnTo>
                      <a:pt x="0" y="23"/>
                    </a:lnTo>
                    <a:lnTo>
                      <a:pt x="9" y="23"/>
                    </a:lnTo>
                    <a:lnTo>
                      <a:pt x="9" y="23"/>
                    </a:lnTo>
                    <a:lnTo>
                      <a:pt x="9" y="34"/>
                    </a:lnTo>
                    <a:lnTo>
                      <a:pt x="9" y="34"/>
                    </a:lnTo>
                    <a:lnTo>
                      <a:pt x="9" y="34"/>
                    </a:lnTo>
                    <a:lnTo>
                      <a:pt x="18" y="34"/>
                    </a:lnTo>
                    <a:lnTo>
                      <a:pt x="18" y="46"/>
                    </a:lnTo>
                    <a:lnTo>
                      <a:pt x="18" y="46"/>
                    </a:lnTo>
                    <a:lnTo>
                      <a:pt x="18" y="46"/>
                    </a:lnTo>
                    <a:lnTo>
                      <a:pt x="18" y="46"/>
                    </a:lnTo>
                    <a:lnTo>
                      <a:pt x="27" y="57"/>
                    </a:lnTo>
                    <a:lnTo>
                      <a:pt x="27" y="57"/>
                    </a:lnTo>
                    <a:lnTo>
                      <a:pt x="27" y="57"/>
                    </a:lnTo>
                    <a:lnTo>
                      <a:pt x="36" y="57"/>
                    </a:lnTo>
                    <a:lnTo>
                      <a:pt x="36" y="57"/>
                    </a:lnTo>
                    <a:lnTo>
                      <a:pt x="36" y="57"/>
                    </a:lnTo>
                    <a:lnTo>
                      <a:pt x="45" y="57"/>
                    </a:lnTo>
                    <a:lnTo>
                      <a:pt x="45" y="68"/>
                    </a:lnTo>
                    <a:lnTo>
                      <a:pt x="45" y="68"/>
                    </a:lnTo>
                    <a:lnTo>
                      <a:pt x="54" y="68"/>
                    </a:lnTo>
                    <a:lnTo>
                      <a:pt x="54" y="68"/>
                    </a:lnTo>
                    <a:lnTo>
                      <a:pt x="54" y="68"/>
                    </a:lnTo>
                    <a:lnTo>
                      <a:pt x="63" y="68"/>
                    </a:lnTo>
                    <a:lnTo>
                      <a:pt x="63" y="68"/>
                    </a:lnTo>
                    <a:lnTo>
                      <a:pt x="63" y="68"/>
                    </a:lnTo>
                    <a:lnTo>
                      <a:pt x="63" y="68"/>
                    </a:lnTo>
                    <a:lnTo>
                      <a:pt x="63" y="68"/>
                    </a:lnTo>
                    <a:lnTo>
                      <a:pt x="63" y="68"/>
                    </a:lnTo>
                    <a:lnTo>
                      <a:pt x="72" y="68"/>
                    </a:lnTo>
                    <a:lnTo>
                      <a:pt x="72" y="68"/>
                    </a:lnTo>
                    <a:lnTo>
                      <a:pt x="72" y="68"/>
                    </a:lnTo>
                    <a:lnTo>
                      <a:pt x="72" y="68"/>
                    </a:lnTo>
                    <a:lnTo>
                      <a:pt x="72" y="68"/>
                    </a:lnTo>
                    <a:lnTo>
                      <a:pt x="72" y="68"/>
                    </a:lnTo>
                    <a:lnTo>
                      <a:pt x="72" y="68"/>
                    </a:lnTo>
                    <a:lnTo>
                      <a:pt x="72" y="68"/>
                    </a:lnTo>
                    <a:lnTo>
                      <a:pt x="72" y="68"/>
                    </a:lnTo>
                    <a:lnTo>
                      <a:pt x="72" y="68"/>
                    </a:lnTo>
                    <a:lnTo>
                      <a:pt x="72" y="68"/>
                    </a:lnTo>
                    <a:lnTo>
                      <a:pt x="72" y="57"/>
                    </a:lnTo>
                    <a:lnTo>
                      <a:pt x="72" y="57"/>
                    </a:lnTo>
                    <a:lnTo>
                      <a:pt x="72" y="57"/>
                    </a:lnTo>
                    <a:lnTo>
                      <a:pt x="72" y="57"/>
                    </a:lnTo>
                    <a:lnTo>
                      <a:pt x="72" y="57"/>
                    </a:lnTo>
                    <a:lnTo>
                      <a:pt x="72" y="57"/>
                    </a:lnTo>
                    <a:lnTo>
                      <a:pt x="72" y="57"/>
                    </a:lnTo>
                    <a:lnTo>
                      <a:pt x="72" y="57"/>
                    </a:lnTo>
                    <a:lnTo>
                      <a:pt x="72" y="57"/>
                    </a:lnTo>
                    <a:lnTo>
                      <a:pt x="72" y="57"/>
                    </a:lnTo>
                    <a:lnTo>
                      <a:pt x="72" y="57"/>
                    </a:lnTo>
                    <a:lnTo>
                      <a:pt x="72" y="57"/>
                    </a:lnTo>
                    <a:lnTo>
                      <a:pt x="72" y="57"/>
                    </a:lnTo>
                    <a:lnTo>
                      <a:pt x="72" y="57"/>
                    </a:lnTo>
                    <a:lnTo>
                      <a:pt x="72" y="57"/>
                    </a:lnTo>
                    <a:lnTo>
                      <a:pt x="72" y="57"/>
                    </a:lnTo>
                    <a:lnTo>
                      <a:pt x="72" y="57"/>
                    </a:lnTo>
                    <a:lnTo>
                      <a:pt x="72" y="57"/>
                    </a:lnTo>
                    <a:lnTo>
                      <a:pt x="63" y="57"/>
                    </a:lnTo>
                    <a:lnTo>
                      <a:pt x="63" y="57"/>
                    </a:lnTo>
                    <a:lnTo>
                      <a:pt x="63" y="57"/>
                    </a:lnTo>
                    <a:close/>
                  </a:path>
                </a:pathLst>
              </a:custGeom>
              <a:solidFill>
                <a:srgbClr val="000000"/>
              </a:solidFill>
              <a:ln w="9525">
                <a:noFill/>
                <a:round/>
                <a:headEnd/>
                <a:tailEnd/>
              </a:ln>
            </p:spPr>
            <p:txBody>
              <a:bodyPr/>
              <a:lstStyle/>
              <a:p>
                <a:endParaRPr lang="en-US"/>
              </a:p>
            </p:txBody>
          </p:sp>
          <p:sp>
            <p:nvSpPr>
              <p:cNvPr id="188542" name="Freeform 126"/>
              <p:cNvSpPr>
                <a:spLocks/>
              </p:cNvSpPr>
              <p:nvPr/>
            </p:nvSpPr>
            <p:spPr bwMode="auto">
              <a:xfrm>
                <a:off x="680" y="1854"/>
                <a:ext cx="89" cy="102"/>
              </a:xfrm>
              <a:custGeom>
                <a:avLst/>
                <a:gdLst/>
                <a:ahLst/>
                <a:cxnLst>
                  <a:cxn ang="0">
                    <a:pos x="80" y="11"/>
                  </a:cxn>
                  <a:cxn ang="0">
                    <a:pos x="80" y="22"/>
                  </a:cxn>
                  <a:cxn ang="0">
                    <a:pos x="80" y="22"/>
                  </a:cxn>
                  <a:cxn ang="0">
                    <a:pos x="71" y="34"/>
                  </a:cxn>
                  <a:cxn ang="0">
                    <a:pos x="71" y="45"/>
                  </a:cxn>
                  <a:cxn ang="0">
                    <a:pos x="71" y="45"/>
                  </a:cxn>
                  <a:cxn ang="0">
                    <a:pos x="62" y="56"/>
                  </a:cxn>
                  <a:cxn ang="0">
                    <a:pos x="62" y="68"/>
                  </a:cxn>
                  <a:cxn ang="0">
                    <a:pos x="53" y="68"/>
                  </a:cxn>
                  <a:cxn ang="0">
                    <a:pos x="44" y="68"/>
                  </a:cxn>
                  <a:cxn ang="0">
                    <a:pos x="44" y="79"/>
                  </a:cxn>
                  <a:cxn ang="0">
                    <a:pos x="35" y="79"/>
                  </a:cxn>
                  <a:cxn ang="0">
                    <a:pos x="26" y="79"/>
                  </a:cxn>
                  <a:cxn ang="0">
                    <a:pos x="18" y="90"/>
                  </a:cxn>
                  <a:cxn ang="0">
                    <a:pos x="9" y="90"/>
                  </a:cxn>
                  <a:cxn ang="0">
                    <a:pos x="9" y="90"/>
                  </a:cxn>
                  <a:cxn ang="0">
                    <a:pos x="0" y="102"/>
                  </a:cxn>
                  <a:cxn ang="0">
                    <a:pos x="9" y="102"/>
                  </a:cxn>
                  <a:cxn ang="0">
                    <a:pos x="18" y="102"/>
                  </a:cxn>
                  <a:cxn ang="0">
                    <a:pos x="26" y="102"/>
                  </a:cxn>
                  <a:cxn ang="0">
                    <a:pos x="35" y="90"/>
                  </a:cxn>
                  <a:cxn ang="0">
                    <a:pos x="44" y="90"/>
                  </a:cxn>
                  <a:cxn ang="0">
                    <a:pos x="53" y="90"/>
                  </a:cxn>
                  <a:cxn ang="0">
                    <a:pos x="62" y="79"/>
                  </a:cxn>
                  <a:cxn ang="0">
                    <a:pos x="62" y="79"/>
                  </a:cxn>
                  <a:cxn ang="0">
                    <a:pos x="71" y="68"/>
                  </a:cxn>
                  <a:cxn ang="0">
                    <a:pos x="71" y="56"/>
                  </a:cxn>
                  <a:cxn ang="0">
                    <a:pos x="80" y="56"/>
                  </a:cxn>
                  <a:cxn ang="0">
                    <a:pos x="80" y="45"/>
                  </a:cxn>
                  <a:cxn ang="0">
                    <a:pos x="89" y="34"/>
                  </a:cxn>
                  <a:cxn ang="0">
                    <a:pos x="89" y="22"/>
                  </a:cxn>
                  <a:cxn ang="0">
                    <a:pos x="89" y="11"/>
                  </a:cxn>
                  <a:cxn ang="0">
                    <a:pos x="89" y="11"/>
                  </a:cxn>
                  <a:cxn ang="0">
                    <a:pos x="89" y="0"/>
                  </a:cxn>
                  <a:cxn ang="0">
                    <a:pos x="89" y="0"/>
                  </a:cxn>
                  <a:cxn ang="0">
                    <a:pos x="89" y="0"/>
                  </a:cxn>
                  <a:cxn ang="0">
                    <a:pos x="89" y="0"/>
                  </a:cxn>
                  <a:cxn ang="0">
                    <a:pos x="89" y="0"/>
                  </a:cxn>
                  <a:cxn ang="0">
                    <a:pos x="89" y="0"/>
                  </a:cxn>
                  <a:cxn ang="0">
                    <a:pos x="89" y="0"/>
                  </a:cxn>
                  <a:cxn ang="0">
                    <a:pos x="89" y="0"/>
                  </a:cxn>
                  <a:cxn ang="0">
                    <a:pos x="80" y="0"/>
                  </a:cxn>
                  <a:cxn ang="0">
                    <a:pos x="80" y="0"/>
                  </a:cxn>
                  <a:cxn ang="0">
                    <a:pos x="80" y="0"/>
                  </a:cxn>
                  <a:cxn ang="0">
                    <a:pos x="80" y="0"/>
                  </a:cxn>
                  <a:cxn ang="0">
                    <a:pos x="80" y="0"/>
                  </a:cxn>
                  <a:cxn ang="0">
                    <a:pos x="80" y="0"/>
                  </a:cxn>
                  <a:cxn ang="0">
                    <a:pos x="80" y="0"/>
                  </a:cxn>
                  <a:cxn ang="0">
                    <a:pos x="80" y="11"/>
                  </a:cxn>
                </a:cxnLst>
                <a:rect l="0" t="0" r="r" b="b"/>
                <a:pathLst>
                  <a:path w="89" h="102">
                    <a:moveTo>
                      <a:pt x="80" y="11"/>
                    </a:moveTo>
                    <a:lnTo>
                      <a:pt x="80" y="11"/>
                    </a:lnTo>
                    <a:lnTo>
                      <a:pt x="80" y="11"/>
                    </a:lnTo>
                    <a:lnTo>
                      <a:pt x="80" y="22"/>
                    </a:lnTo>
                    <a:lnTo>
                      <a:pt x="80" y="22"/>
                    </a:lnTo>
                    <a:lnTo>
                      <a:pt x="80" y="22"/>
                    </a:lnTo>
                    <a:lnTo>
                      <a:pt x="71" y="34"/>
                    </a:lnTo>
                    <a:lnTo>
                      <a:pt x="71" y="34"/>
                    </a:lnTo>
                    <a:lnTo>
                      <a:pt x="71" y="34"/>
                    </a:lnTo>
                    <a:lnTo>
                      <a:pt x="71" y="45"/>
                    </a:lnTo>
                    <a:lnTo>
                      <a:pt x="71" y="45"/>
                    </a:lnTo>
                    <a:lnTo>
                      <a:pt x="71" y="45"/>
                    </a:lnTo>
                    <a:lnTo>
                      <a:pt x="62" y="56"/>
                    </a:lnTo>
                    <a:lnTo>
                      <a:pt x="62" y="56"/>
                    </a:lnTo>
                    <a:lnTo>
                      <a:pt x="62" y="56"/>
                    </a:lnTo>
                    <a:lnTo>
                      <a:pt x="62" y="68"/>
                    </a:lnTo>
                    <a:lnTo>
                      <a:pt x="53" y="68"/>
                    </a:lnTo>
                    <a:lnTo>
                      <a:pt x="53" y="68"/>
                    </a:lnTo>
                    <a:lnTo>
                      <a:pt x="53" y="68"/>
                    </a:lnTo>
                    <a:lnTo>
                      <a:pt x="44" y="68"/>
                    </a:lnTo>
                    <a:lnTo>
                      <a:pt x="44" y="79"/>
                    </a:lnTo>
                    <a:lnTo>
                      <a:pt x="44" y="79"/>
                    </a:lnTo>
                    <a:lnTo>
                      <a:pt x="35" y="79"/>
                    </a:lnTo>
                    <a:lnTo>
                      <a:pt x="35" y="79"/>
                    </a:lnTo>
                    <a:lnTo>
                      <a:pt x="26" y="79"/>
                    </a:lnTo>
                    <a:lnTo>
                      <a:pt x="26" y="79"/>
                    </a:lnTo>
                    <a:lnTo>
                      <a:pt x="26" y="90"/>
                    </a:lnTo>
                    <a:lnTo>
                      <a:pt x="18" y="90"/>
                    </a:lnTo>
                    <a:lnTo>
                      <a:pt x="18" y="90"/>
                    </a:lnTo>
                    <a:lnTo>
                      <a:pt x="9" y="90"/>
                    </a:lnTo>
                    <a:lnTo>
                      <a:pt x="9" y="90"/>
                    </a:lnTo>
                    <a:lnTo>
                      <a:pt x="9" y="90"/>
                    </a:lnTo>
                    <a:lnTo>
                      <a:pt x="0" y="90"/>
                    </a:lnTo>
                    <a:lnTo>
                      <a:pt x="0" y="102"/>
                    </a:lnTo>
                    <a:lnTo>
                      <a:pt x="9" y="102"/>
                    </a:lnTo>
                    <a:lnTo>
                      <a:pt x="9" y="102"/>
                    </a:lnTo>
                    <a:lnTo>
                      <a:pt x="18" y="102"/>
                    </a:lnTo>
                    <a:lnTo>
                      <a:pt x="18" y="102"/>
                    </a:lnTo>
                    <a:lnTo>
                      <a:pt x="26" y="102"/>
                    </a:lnTo>
                    <a:lnTo>
                      <a:pt x="26" y="102"/>
                    </a:lnTo>
                    <a:lnTo>
                      <a:pt x="35" y="102"/>
                    </a:lnTo>
                    <a:lnTo>
                      <a:pt x="35" y="90"/>
                    </a:lnTo>
                    <a:lnTo>
                      <a:pt x="35" y="90"/>
                    </a:lnTo>
                    <a:lnTo>
                      <a:pt x="44" y="90"/>
                    </a:lnTo>
                    <a:lnTo>
                      <a:pt x="44" y="90"/>
                    </a:lnTo>
                    <a:lnTo>
                      <a:pt x="53" y="90"/>
                    </a:lnTo>
                    <a:lnTo>
                      <a:pt x="53" y="79"/>
                    </a:lnTo>
                    <a:lnTo>
                      <a:pt x="62" y="79"/>
                    </a:lnTo>
                    <a:lnTo>
                      <a:pt x="62" y="79"/>
                    </a:lnTo>
                    <a:lnTo>
                      <a:pt x="62" y="79"/>
                    </a:lnTo>
                    <a:lnTo>
                      <a:pt x="71" y="68"/>
                    </a:lnTo>
                    <a:lnTo>
                      <a:pt x="71" y="68"/>
                    </a:lnTo>
                    <a:lnTo>
                      <a:pt x="71" y="68"/>
                    </a:lnTo>
                    <a:lnTo>
                      <a:pt x="71" y="56"/>
                    </a:lnTo>
                    <a:lnTo>
                      <a:pt x="80" y="56"/>
                    </a:lnTo>
                    <a:lnTo>
                      <a:pt x="80" y="56"/>
                    </a:lnTo>
                    <a:lnTo>
                      <a:pt x="80" y="45"/>
                    </a:lnTo>
                    <a:lnTo>
                      <a:pt x="80" y="45"/>
                    </a:lnTo>
                    <a:lnTo>
                      <a:pt x="89" y="45"/>
                    </a:lnTo>
                    <a:lnTo>
                      <a:pt x="89" y="34"/>
                    </a:lnTo>
                    <a:lnTo>
                      <a:pt x="89" y="34"/>
                    </a:lnTo>
                    <a:lnTo>
                      <a:pt x="89" y="22"/>
                    </a:lnTo>
                    <a:lnTo>
                      <a:pt x="89" y="22"/>
                    </a:lnTo>
                    <a:lnTo>
                      <a:pt x="89" y="11"/>
                    </a:lnTo>
                    <a:lnTo>
                      <a:pt x="89" y="11"/>
                    </a:lnTo>
                    <a:lnTo>
                      <a:pt x="89" y="11"/>
                    </a:lnTo>
                    <a:lnTo>
                      <a:pt x="89" y="0"/>
                    </a:lnTo>
                    <a:lnTo>
                      <a:pt x="89" y="0"/>
                    </a:lnTo>
                    <a:lnTo>
                      <a:pt x="89" y="0"/>
                    </a:lnTo>
                    <a:lnTo>
                      <a:pt x="89" y="0"/>
                    </a:lnTo>
                    <a:lnTo>
                      <a:pt x="89" y="0"/>
                    </a:lnTo>
                    <a:lnTo>
                      <a:pt x="89" y="0"/>
                    </a:lnTo>
                    <a:lnTo>
                      <a:pt x="89" y="0"/>
                    </a:lnTo>
                    <a:lnTo>
                      <a:pt x="89" y="0"/>
                    </a:lnTo>
                    <a:lnTo>
                      <a:pt x="89" y="0"/>
                    </a:lnTo>
                    <a:lnTo>
                      <a:pt x="89" y="0"/>
                    </a:lnTo>
                    <a:lnTo>
                      <a:pt x="89" y="0"/>
                    </a:lnTo>
                    <a:lnTo>
                      <a:pt x="89" y="0"/>
                    </a:lnTo>
                    <a:lnTo>
                      <a:pt x="89" y="0"/>
                    </a:lnTo>
                    <a:lnTo>
                      <a:pt x="89" y="0"/>
                    </a:lnTo>
                    <a:lnTo>
                      <a:pt x="89" y="0"/>
                    </a:lnTo>
                    <a:lnTo>
                      <a:pt x="89" y="0"/>
                    </a:lnTo>
                    <a:lnTo>
                      <a:pt x="80" y="0"/>
                    </a:lnTo>
                    <a:lnTo>
                      <a:pt x="80" y="0"/>
                    </a:lnTo>
                    <a:lnTo>
                      <a:pt x="80" y="0"/>
                    </a:lnTo>
                    <a:lnTo>
                      <a:pt x="80" y="0"/>
                    </a:lnTo>
                    <a:lnTo>
                      <a:pt x="80" y="0"/>
                    </a:lnTo>
                    <a:lnTo>
                      <a:pt x="80" y="0"/>
                    </a:lnTo>
                    <a:lnTo>
                      <a:pt x="80" y="0"/>
                    </a:lnTo>
                    <a:lnTo>
                      <a:pt x="80" y="0"/>
                    </a:lnTo>
                    <a:lnTo>
                      <a:pt x="80" y="0"/>
                    </a:lnTo>
                    <a:lnTo>
                      <a:pt x="80" y="0"/>
                    </a:lnTo>
                    <a:lnTo>
                      <a:pt x="80" y="0"/>
                    </a:lnTo>
                    <a:lnTo>
                      <a:pt x="80" y="0"/>
                    </a:lnTo>
                    <a:lnTo>
                      <a:pt x="80" y="0"/>
                    </a:lnTo>
                    <a:lnTo>
                      <a:pt x="80" y="0"/>
                    </a:lnTo>
                    <a:lnTo>
                      <a:pt x="80" y="0"/>
                    </a:lnTo>
                    <a:lnTo>
                      <a:pt x="80" y="11"/>
                    </a:lnTo>
                    <a:close/>
                  </a:path>
                </a:pathLst>
              </a:custGeom>
              <a:solidFill>
                <a:srgbClr val="000000"/>
              </a:solidFill>
              <a:ln w="9525">
                <a:noFill/>
                <a:round/>
                <a:headEnd/>
                <a:tailEnd/>
              </a:ln>
            </p:spPr>
            <p:txBody>
              <a:bodyPr/>
              <a:lstStyle/>
              <a:p>
                <a:endParaRPr lang="en-US"/>
              </a:p>
            </p:txBody>
          </p:sp>
          <p:sp>
            <p:nvSpPr>
              <p:cNvPr id="188543" name="Freeform 127"/>
              <p:cNvSpPr>
                <a:spLocks/>
              </p:cNvSpPr>
              <p:nvPr/>
            </p:nvSpPr>
            <p:spPr bwMode="auto">
              <a:xfrm>
                <a:off x="671" y="1616"/>
                <a:ext cx="98" cy="249"/>
              </a:xfrm>
              <a:custGeom>
                <a:avLst/>
                <a:gdLst/>
                <a:ahLst/>
                <a:cxnLst>
                  <a:cxn ang="0">
                    <a:pos x="0" y="0"/>
                  </a:cxn>
                  <a:cxn ang="0">
                    <a:pos x="9" y="23"/>
                  </a:cxn>
                  <a:cxn ang="0">
                    <a:pos x="9" y="34"/>
                  </a:cxn>
                  <a:cxn ang="0">
                    <a:pos x="18" y="57"/>
                  </a:cxn>
                  <a:cxn ang="0">
                    <a:pos x="18" y="68"/>
                  </a:cxn>
                  <a:cxn ang="0">
                    <a:pos x="27" y="91"/>
                  </a:cxn>
                  <a:cxn ang="0">
                    <a:pos x="35" y="102"/>
                  </a:cxn>
                  <a:cxn ang="0">
                    <a:pos x="44" y="113"/>
                  </a:cxn>
                  <a:cxn ang="0">
                    <a:pos x="44" y="125"/>
                  </a:cxn>
                  <a:cxn ang="0">
                    <a:pos x="53" y="147"/>
                  </a:cxn>
                  <a:cxn ang="0">
                    <a:pos x="62" y="159"/>
                  </a:cxn>
                  <a:cxn ang="0">
                    <a:pos x="71" y="170"/>
                  </a:cxn>
                  <a:cxn ang="0">
                    <a:pos x="71" y="181"/>
                  </a:cxn>
                  <a:cxn ang="0">
                    <a:pos x="80" y="204"/>
                  </a:cxn>
                  <a:cxn ang="0">
                    <a:pos x="80" y="215"/>
                  </a:cxn>
                  <a:cxn ang="0">
                    <a:pos x="89" y="226"/>
                  </a:cxn>
                  <a:cxn ang="0">
                    <a:pos x="89" y="249"/>
                  </a:cxn>
                  <a:cxn ang="0">
                    <a:pos x="98" y="238"/>
                  </a:cxn>
                  <a:cxn ang="0">
                    <a:pos x="98" y="215"/>
                  </a:cxn>
                  <a:cxn ang="0">
                    <a:pos x="98" y="204"/>
                  </a:cxn>
                  <a:cxn ang="0">
                    <a:pos x="89" y="181"/>
                  </a:cxn>
                  <a:cxn ang="0">
                    <a:pos x="80" y="170"/>
                  </a:cxn>
                  <a:cxn ang="0">
                    <a:pos x="80" y="159"/>
                  </a:cxn>
                  <a:cxn ang="0">
                    <a:pos x="71" y="147"/>
                  </a:cxn>
                  <a:cxn ang="0">
                    <a:pos x="62" y="125"/>
                  </a:cxn>
                  <a:cxn ang="0">
                    <a:pos x="53" y="113"/>
                  </a:cxn>
                  <a:cxn ang="0">
                    <a:pos x="44" y="102"/>
                  </a:cxn>
                  <a:cxn ang="0">
                    <a:pos x="44" y="91"/>
                  </a:cxn>
                  <a:cxn ang="0">
                    <a:pos x="35" y="68"/>
                  </a:cxn>
                  <a:cxn ang="0">
                    <a:pos x="27" y="57"/>
                  </a:cxn>
                  <a:cxn ang="0">
                    <a:pos x="27" y="45"/>
                  </a:cxn>
                  <a:cxn ang="0">
                    <a:pos x="18" y="23"/>
                  </a:cxn>
                  <a:cxn ang="0">
                    <a:pos x="18" y="11"/>
                  </a:cxn>
                  <a:cxn ang="0">
                    <a:pos x="0" y="0"/>
                  </a:cxn>
                  <a:cxn ang="0">
                    <a:pos x="18" y="0"/>
                  </a:cxn>
                  <a:cxn ang="0">
                    <a:pos x="18" y="0"/>
                  </a:cxn>
                  <a:cxn ang="0">
                    <a:pos x="18" y="0"/>
                  </a:cxn>
                  <a:cxn ang="0">
                    <a:pos x="18" y="0"/>
                  </a:cxn>
                  <a:cxn ang="0">
                    <a:pos x="18" y="0"/>
                  </a:cxn>
                  <a:cxn ang="0">
                    <a:pos x="9" y="0"/>
                  </a:cxn>
                  <a:cxn ang="0">
                    <a:pos x="9" y="0"/>
                  </a:cxn>
                  <a:cxn ang="0">
                    <a:pos x="9" y="0"/>
                  </a:cxn>
                  <a:cxn ang="0">
                    <a:pos x="9" y="0"/>
                  </a:cxn>
                  <a:cxn ang="0">
                    <a:pos x="9" y="0"/>
                  </a:cxn>
                  <a:cxn ang="0">
                    <a:pos x="9" y="0"/>
                  </a:cxn>
                  <a:cxn ang="0">
                    <a:pos x="9" y="0"/>
                  </a:cxn>
                  <a:cxn ang="0">
                    <a:pos x="9" y="0"/>
                  </a:cxn>
                  <a:cxn ang="0">
                    <a:pos x="0" y="0"/>
                  </a:cxn>
                  <a:cxn ang="0">
                    <a:pos x="0" y="0"/>
                  </a:cxn>
                  <a:cxn ang="0">
                    <a:pos x="0" y="0"/>
                  </a:cxn>
                  <a:cxn ang="0">
                    <a:pos x="18" y="0"/>
                  </a:cxn>
                </a:cxnLst>
                <a:rect l="0" t="0" r="r" b="b"/>
                <a:pathLst>
                  <a:path w="98" h="249">
                    <a:moveTo>
                      <a:pt x="18" y="0"/>
                    </a:moveTo>
                    <a:lnTo>
                      <a:pt x="0" y="0"/>
                    </a:lnTo>
                    <a:lnTo>
                      <a:pt x="9" y="11"/>
                    </a:lnTo>
                    <a:lnTo>
                      <a:pt x="9" y="23"/>
                    </a:lnTo>
                    <a:lnTo>
                      <a:pt x="9" y="34"/>
                    </a:lnTo>
                    <a:lnTo>
                      <a:pt x="9" y="34"/>
                    </a:lnTo>
                    <a:lnTo>
                      <a:pt x="9" y="45"/>
                    </a:lnTo>
                    <a:lnTo>
                      <a:pt x="18" y="57"/>
                    </a:lnTo>
                    <a:lnTo>
                      <a:pt x="18" y="68"/>
                    </a:lnTo>
                    <a:lnTo>
                      <a:pt x="18" y="68"/>
                    </a:lnTo>
                    <a:lnTo>
                      <a:pt x="27" y="79"/>
                    </a:lnTo>
                    <a:lnTo>
                      <a:pt x="27" y="91"/>
                    </a:lnTo>
                    <a:lnTo>
                      <a:pt x="27" y="91"/>
                    </a:lnTo>
                    <a:lnTo>
                      <a:pt x="35" y="102"/>
                    </a:lnTo>
                    <a:lnTo>
                      <a:pt x="35" y="113"/>
                    </a:lnTo>
                    <a:lnTo>
                      <a:pt x="44" y="113"/>
                    </a:lnTo>
                    <a:lnTo>
                      <a:pt x="44" y="125"/>
                    </a:lnTo>
                    <a:lnTo>
                      <a:pt x="44" y="125"/>
                    </a:lnTo>
                    <a:lnTo>
                      <a:pt x="53" y="136"/>
                    </a:lnTo>
                    <a:lnTo>
                      <a:pt x="53" y="147"/>
                    </a:lnTo>
                    <a:lnTo>
                      <a:pt x="62" y="147"/>
                    </a:lnTo>
                    <a:lnTo>
                      <a:pt x="62" y="159"/>
                    </a:lnTo>
                    <a:lnTo>
                      <a:pt x="62" y="159"/>
                    </a:lnTo>
                    <a:lnTo>
                      <a:pt x="71" y="170"/>
                    </a:lnTo>
                    <a:lnTo>
                      <a:pt x="71" y="181"/>
                    </a:lnTo>
                    <a:lnTo>
                      <a:pt x="71" y="181"/>
                    </a:lnTo>
                    <a:lnTo>
                      <a:pt x="80" y="193"/>
                    </a:lnTo>
                    <a:lnTo>
                      <a:pt x="80" y="204"/>
                    </a:lnTo>
                    <a:lnTo>
                      <a:pt x="80" y="204"/>
                    </a:lnTo>
                    <a:lnTo>
                      <a:pt x="80" y="215"/>
                    </a:lnTo>
                    <a:lnTo>
                      <a:pt x="89" y="215"/>
                    </a:lnTo>
                    <a:lnTo>
                      <a:pt x="89" y="226"/>
                    </a:lnTo>
                    <a:lnTo>
                      <a:pt x="89" y="238"/>
                    </a:lnTo>
                    <a:lnTo>
                      <a:pt x="89" y="249"/>
                    </a:lnTo>
                    <a:lnTo>
                      <a:pt x="98" y="249"/>
                    </a:lnTo>
                    <a:lnTo>
                      <a:pt x="98" y="238"/>
                    </a:lnTo>
                    <a:lnTo>
                      <a:pt x="98" y="226"/>
                    </a:lnTo>
                    <a:lnTo>
                      <a:pt x="98" y="215"/>
                    </a:lnTo>
                    <a:lnTo>
                      <a:pt x="98" y="215"/>
                    </a:lnTo>
                    <a:lnTo>
                      <a:pt x="98" y="204"/>
                    </a:lnTo>
                    <a:lnTo>
                      <a:pt x="89" y="193"/>
                    </a:lnTo>
                    <a:lnTo>
                      <a:pt x="89" y="181"/>
                    </a:lnTo>
                    <a:lnTo>
                      <a:pt x="89" y="181"/>
                    </a:lnTo>
                    <a:lnTo>
                      <a:pt x="80" y="170"/>
                    </a:lnTo>
                    <a:lnTo>
                      <a:pt x="80" y="170"/>
                    </a:lnTo>
                    <a:lnTo>
                      <a:pt x="80" y="159"/>
                    </a:lnTo>
                    <a:lnTo>
                      <a:pt x="71" y="147"/>
                    </a:lnTo>
                    <a:lnTo>
                      <a:pt x="71" y="147"/>
                    </a:lnTo>
                    <a:lnTo>
                      <a:pt x="71" y="136"/>
                    </a:lnTo>
                    <a:lnTo>
                      <a:pt x="62" y="125"/>
                    </a:lnTo>
                    <a:lnTo>
                      <a:pt x="62" y="125"/>
                    </a:lnTo>
                    <a:lnTo>
                      <a:pt x="53" y="113"/>
                    </a:lnTo>
                    <a:lnTo>
                      <a:pt x="53" y="113"/>
                    </a:lnTo>
                    <a:lnTo>
                      <a:pt x="44" y="102"/>
                    </a:lnTo>
                    <a:lnTo>
                      <a:pt x="44" y="91"/>
                    </a:lnTo>
                    <a:lnTo>
                      <a:pt x="44" y="91"/>
                    </a:lnTo>
                    <a:lnTo>
                      <a:pt x="35" y="79"/>
                    </a:lnTo>
                    <a:lnTo>
                      <a:pt x="35" y="68"/>
                    </a:lnTo>
                    <a:lnTo>
                      <a:pt x="35" y="68"/>
                    </a:lnTo>
                    <a:lnTo>
                      <a:pt x="27" y="57"/>
                    </a:lnTo>
                    <a:lnTo>
                      <a:pt x="27" y="45"/>
                    </a:lnTo>
                    <a:lnTo>
                      <a:pt x="27" y="45"/>
                    </a:lnTo>
                    <a:lnTo>
                      <a:pt x="18" y="34"/>
                    </a:lnTo>
                    <a:lnTo>
                      <a:pt x="18" y="23"/>
                    </a:lnTo>
                    <a:lnTo>
                      <a:pt x="18" y="23"/>
                    </a:lnTo>
                    <a:lnTo>
                      <a:pt x="18" y="11"/>
                    </a:lnTo>
                    <a:lnTo>
                      <a:pt x="18" y="0"/>
                    </a:lnTo>
                    <a:lnTo>
                      <a:pt x="0" y="0"/>
                    </a:lnTo>
                    <a:lnTo>
                      <a:pt x="18" y="0"/>
                    </a:lnTo>
                    <a:lnTo>
                      <a:pt x="18" y="0"/>
                    </a:lnTo>
                    <a:lnTo>
                      <a:pt x="18" y="0"/>
                    </a:lnTo>
                    <a:lnTo>
                      <a:pt x="18" y="0"/>
                    </a:lnTo>
                    <a:lnTo>
                      <a:pt x="18" y="0"/>
                    </a:lnTo>
                    <a:lnTo>
                      <a:pt x="18" y="0"/>
                    </a:lnTo>
                    <a:lnTo>
                      <a:pt x="18" y="0"/>
                    </a:lnTo>
                    <a:lnTo>
                      <a:pt x="18" y="0"/>
                    </a:lnTo>
                    <a:lnTo>
                      <a:pt x="18" y="0"/>
                    </a:lnTo>
                    <a:lnTo>
                      <a:pt x="18"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0" y="0"/>
                    </a:lnTo>
                    <a:lnTo>
                      <a:pt x="0" y="0"/>
                    </a:lnTo>
                    <a:lnTo>
                      <a:pt x="0" y="0"/>
                    </a:lnTo>
                    <a:lnTo>
                      <a:pt x="0" y="0"/>
                    </a:lnTo>
                    <a:lnTo>
                      <a:pt x="0" y="0"/>
                    </a:lnTo>
                    <a:lnTo>
                      <a:pt x="0" y="0"/>
                    </a:lnTo>
                    <a:lnTo>
                      <a:pt x="18" y="0"/>
                    </a:lnTo>
                    <a:close/>
                  </a:path>
                </a:pathLst>
              </a:custGeom>
              <a:solidFill>
                <a:srgbClr val="000000"/>
              </a:solidFill>
              <a:ln w="9525">
                <a:noFill/>
                <a:round/>
                <a:headEnd/>
                <a:tailEnd/>
              </a:ln>
            </p:spPr>
            <p:txBody>
              <a:bodyPr/>
              <a:lstStyle/>
              <a:p>
                <a:endParaRPr lang="en-US"/>
              </a:p>
            </p:txBody>
          </p:sp>
          <p:sp>
            <p:nvSpPr>
              <p:cNvPr id="188544" name="Freeform 128"/>
              <p:cNvSpPr>
                <a:spLocks/>
              </p:cNvSpPr>
              <p:nvPr/>
            </p:nvSpPr>
            <p:spPr bwMode="auto">
              <a:xfrm>
                <a:off x="590" y="1616"/>
                <a:ext cx="99" cy="249"/>
              </a:xfrm>
              <a:custGeom>
                <a:avLst/>
                <a:gdLst/>
                <a:ahLst/>
                <a:cxnLst>
                  <a:cxn ang="0">
                    <a:pos x="18" y="238"/>
                  </a:cxn>
                  <a:cxn ang="0">
                    <a:pos x="18" y="215"/>
                  </a:cxn>
                  <a:cxn ang="0">
                    <a:pos x="18" y="204"/>
                  </a:cxn>
                  <a:cxn ang="0">
                    <a:pos x="27" y="193"/>
                  </a:cxn>
                  <a:cxn ang="0">
                    <a:pos x="27" y="181"/>
                  </a:cxn>
                  <a:cxn ang="0">
                    <a:pos x="36" y="159"/>
                  </a:cxn>
                  <a:cxn ang="0">
                    <a:pos x="45" y="147"/>
                  </a:cxn>
                  <a:cxn ang="0">
                    <a:pos x="45" y="136"/>
                  </a:cxn>
                  <a:cxn ang="0">
                    <a:pos x="54" y="125"/>
                  </a:cxn>
                  <a:cxn ang="0">
                    <a:pos x="63" y="113"/>
                  </a:cxn>
                  <a:cxn ang="0">
                    <a:pos x="72" y="91"/>
                  </a:cxn>
                  <a:cxn ang="0">
                    <a:pos x="81" y="79"/>
                  </a:cxn>
                  <a:cxn ang="0">
                    <a:pos x="81" y="68"/>
                  </a:cxn>
                  <a:cxn ang="0">
                    <a:pos x="90" y="45"/>
                  </a:cxn>
                  <a:cxn ang="0">
                    <a:pos x="90" y="34"/>
                  </a:cxn>
                  <a:cxn ang="0">
                    <a:pos x="99" y="11"/>
                  </a:cxn>
                  <a:cxn ang="0">
                    <a:pos x="81" y="0"/>
                  </a:cxn>
                  <a:cxn ang="0">
                    <a:pos x="81" y="23"/>
                  </a:cxn>
                  <a:cxn ang="0">
                    <a:pos x="81" y="34"/>
                  </a:cxn>
                  <a:cxn ang="0">
                    <a:pos x="72" y="45"/>
                  </a:cxn>
                  <a:cxn ang="0">
                    <a:pos x="72" y="68"/>
                  </a:cxn>
                  <a:cxn ang="0">
                    <a:pos x="63" y="79"/>
                  </a:cxn>
                  <a:cxn ang="0">
                    <a:pos x="54" y="91"/>
                  </a:cxn>
                  <a:cxn ang="0">
                    <a:pos x="45" y="113"/>
                  </a:cxn>
                  <a:cxn ang="0">
                    <a:pos x="45" y="125"/>
                  </a:cxn>
                  <a:cxn ang="0">
                    <a:pos x="36" y="136"/>
                  </a:cxn>
                  <a:cxn ang="0">
                    <a:pos x="27" y="147"/>
                  </a:cxn>
                  <a:cxn ang="0">
                    <a:pos x="18" y="170"/>
                  </a:cxn>
                  <a:cxn ang="0">
                    <a:pos x="9" y="181"/>
                  </a:cxn>
                  <a:cxn ang="0">
                    <a:pos x="9" y="193"/>
                  </a:cxn>
                  <a:cxn ang="0">
                    <a:pos x="0" y="215"/>
                  </a:cxn>
                  <a:cxn ang="0">
                    <a:pos x="0" y="226"/>
                  </a:cxn>
                  <a:cxn ang="0">
                    <a:pos x="0" y="249"/>
                  </a:cxn>
                  <a:cxn ang="0">
                    <a:pos x="0" y="249"/>
                  </a:cxn>
                  <a:cxn ang="0">
                    <a:pos x="0" y="249"/>
                  </a:cxn>
                  <a:cxn ang="0">
                    <a:pos x="0" y="249"/>
                  </a:cxn>
                  <a:cxn ang="0">
                    <a:pos x="0" y="249"/>
                  </a:cxn>
                  <a:cxn ang="0">
                    <a:pos x="0" y="249"/>
                  </a:cxn>
                  <a:cxn ang="0">
                    <a:pos x="9" y="249"/>
                  </a:cxn>
                  <a:cxn ang="0">
                    <a:pos x="9" y="249"/>
                  </a:cxn>
                  <a:cxn ang="0">
                    <a:pos x="9" y="249"/>
                  </a:cxn>
                  <a:cxn ang="0">
                    <a:pos x="9" y="249"/>
                  </a:cxn>
                  <a:cxn ang="0">
                    <a:pos x="9" y="249"/>
                  </a:cxn>
                  <a:cxn ang="0">
                    <a:pos x="9" y="249"/>
                  </a:cxn>
                  <a:cxn ang="0">
                    <a:pos x="9" y="249"/>
                  </a:cxn>
                  <a:cxn ang="0">
                    <a:pos x="9" y="249"/>
                  </a:cxn>
                  <a:cxn ang="0">
                    <a:pos x="9" y="249"/>
                  </a:cxn>
                  <a:cxn ang="0">
                    <a:pos x="18" y="249"/>
                  </a:cxn>
                  <a:cxn ang="0">
                    <a:pos x="18" y="249"/>
                  </a:cxn>
                </a:cxnLst>
                <a:rect l="0" t="0" r="r" b="b"/>
                <a:pathLst>
                  <a:path w="99" h="249">
                    <a:moveTo>
                      <a:pt x="18" y="249"/>
                    </a:moveTo>
                    <a:lnTo>
                      <a:pt x="18" y="238"/>
                    </a:lnTo>
                    <a:lnTo>
                      <a:pt x="18" y="226"/>
                    </a:lnTo>
                    <a:lnTo>
                      <a:pt x="18" y="215"/>
                    </a:lnTo>
                    <a:lnTo>
                      <a:pt x="18" y="215"/>
                    </a:lnTo>
                    <a:lnTo>
                      <a:pt x="18" y="204"/>
                    </a:lnTo>
                    <a:lnTo>
                      <a:pt x="18" y="204"/>
                    </a:lnTo>
                    <a:lnTo>
                      <a:pt x="27" y="193"/>
                    </a:lnTo>
                    <a:lnTo>
                      <a:pt x="27" y="181"/>
                    </a:lnTo>
                    <a:lnTo>
                      <a:pt x="27" y="181"/>
                    </a:lnTo>
                    <a:lnTo>
                      <a:pt x="27" y="170"/>
                    </a:lnTo>
                    <a:lnTo>
                      <a:pt x="36" y="159"/>
                    </a:lnTo>
                    <a:lnTo>
                      <a:pt x="36" y="159"/>
                    </a:lnTo>
                    <a:lnTo>
                      <a:pt x="45" y="147"/>
                    </a:lnTo>
                    <a:lnTo>
                      <a:pt x="45" y="147"/>
                    </a:lnTo>
                    <a:lnTo>
                      <a:pt x="45" y="136"/>
                    </a:lnTo>
                    <a:lnTo>
                      <a:pt x="54" y="125"/>
                    </a:lnTo>
                    <a:lnTo>
                      <a:pt x="54" y="125"/>
                    </a:lnTo>
                    <a:lnTo>
                      <a:pt x="63" y="113"/>
                    </a:lnTo>
                    <a:lnTo>
                      <a:pt x="63" y="113"/>
                    </a:lnTo>
                    <a:lnTo>
                      <a:pt x="72" y="102"/>
                    </a:lnTo>
                    <a:lnTo>
                      <a:pt x="72" y="91"/>
                    </a:lnTo>
                    <a:lnTo>
                      <a:pt x="72" y="91"/>
                    </a:lnTo>
                    <a:lnTo>
                      <a:pt x="81" y="79"/>
                    </a:lnTo>
                    <a:lnTo>
                      <a:pt x="81" y="68"/>
                    </a:lnTo>
                    <a:lnTo>
                      <a:pt x="81" y="68"/>
                    </a:lnTo>
                    <a:lnTo>
                      <a:pt x="90" y="57"/>
                    </a:lnTo>
                    <a:lnTo>
                      <a:pt x="90" y="45"/>
                    </a:lnTo>
                    <a:lnTo>
                      <a:pt x="90" y="34"/>
                    </a:lnTo>
                    <a:lnTo>
                      <a:pt x="90" y="34"/>
                    </a:lnTo>
                    <a:lnTo>
                      <a:pt x="99" y="23"/>
                    </a:lnTo>
                    <a:lnTo>
                      <a:pt x="99" y="11"/>
                    </a:lnTo>
                    <a:lnTo>
                      <a:pt x="99" y="0"/>
                    </a:lnTo>
                    <a:lnTo>
                      <a:pt x="81" y="0"/>
                    </a:lnTo>
                    <a:lnTo>
                      <a:pt x="81" y="11"/>
                    </a:lnTo>
                    <a:lnTo>
                      <a:pt x="81" y="23"/>
                    </a:lnTo>
                    <a:lnTo>
                      <a:pt x="81" y="23"/>
                    </a:lnTo>
                    <a:lnTo>
                      <a:pt x="81" y="34"/>
                    </a:lnTo>
                    <a:lnTo>
                      <a:pt x="81" y="45"/>
                    </a:lnTo>
                    <a:lnTo>
                      <a:pt x="72" y="45"/>
                    </a:lnTo>
                    <a:lnTo>
                      <a:pt x="72" y="57"/>
                    </a:lnTo>
                    <a:lnTo>
                      <a:pt x="72" y="68"/>
                    </a:lnTo>
                    <a:lnTo>
                      <a:pt x="63" y="68"/>
                    </a:lnTo>
                    <a:lnTo>
                      <a:pt x="63" y="79"/>
                    </a:lnTo>
                    <a:lnTo>
                      <a:pt x="63" y="91"/>
                    </a:lnTo>
                    <a:lnTo>
                      <a:pt x="54" y="91"/>
                    </a:lnTo>
                    <a:lnTo>
                      <a:pt x="54" y="102"/>
                    </a:lnTo>
                    <a:lnTo>
                      <a:pt x="45" y="113"/>
                    </a:lnTo>
                    <a:lnTo>
                      <a:pt x="45" y="113"/>
                    </a:lnTo>
                    <a:lnTo>
                      <a:pt x="45" y="125"/>
                    </a:lnTo>
                    <a:lnTo>
                      <a:pt x="36" y="125"/>
                    </a:lnTo>
                    <a:lnTo>
                      <a:pt x="36" y="136"/>
                    </a:lnTo>
                    <a:lnTo>
                      <a:pt x="27" y="147"/>
                    </a:lnTo>
                    <a:lnTo>
                      <a:pt x="27" y="147"/>
                    </a:lnTo>
                    <a:lnTo>
                      <a:pt x="27" y="159"/>
                    </a:lnTo>
                    <a:lnTo>
                      <a:pt x="18" y="170"/>
                    </a:lnTo>
                    <a:lnTo>
                      <a:pt x="18" y="170"/>
                    </a:lnTo>
                    <a:lnTo>
                      <a:pt x="9" y="181"/>
                    </a:lnTo>
                    <a:lnTo>
                      <a:pt x="9" y="181"/>
                    </a:lnTo>
                    <a:lnTo>
                      <a:pt x="9" y="193"/>
                    </a:lnTo>
                    <a:lnTo>
                      <a:pt x="9" y="204"/>
                    </a:lnTo>
                    <a:lnTo>
                      <a:pt x="0" y="215"/>
                    </a:lnTo>
                    <a:lnTo>
                      <a:pt x="0" y="215"/>
                    </a:lnTo>
                    <a:lnTo>
                      <a:pt x="0" y="226"/>
                    </a:lnTo>
                    <a:lnTo>
                      <a:pt x="0" y="238"/>
                    </a:lnTo>
                    <a:lnTo>
                      <a:pt x="0" y="249"/>
                    </a:lnTo>
                    <a:lnTo>
                      <a:pt x="0" y="249"/>
                    </a:lnTo>
                    <a:lnTo>
                      <a:pt x="0" y="249"/>
                    </a:lnTo>
                    <a:lnTo>
                      <a:pt x="0" y="249"/>
                    </a:lnTo>
                    <a:lnTo>
                      <a:pt x="0" y="249"/>
                    </a:lnTo>
                    <a:lnTo>
                      <a:pt x="0" y="249"/>
                    </a:lnTo>
                    <a:lnTo>
                      <a:pt x="0" y="249"/>
                    </a:lnTo>
                    <a:lnTo>
                      <a:pt x="0" y="249"/>
                    </a:lnTo>
                    <a:lnTo>
                      <a:pt x="0" y="249"/>
                    </a:lnTo>
                    <a:lnTo>
                      <a:pt x="0" y="249"/>
                    </a:lnTo>
                    <a:lnTo>
                      <a:pt x="0" y="249"/>
                    </a:lnTo>
                    <a:lnTo>
                      <a:pt x="0" y="249"/>
                    </a:lnTo>
                    <a:lnTo>
                      <a:pt x="9" y="249"/>
                    </a:lnTo>
                    <a:lnTo>
                      <a:pt x="9" y="249"/>
                    </a:lnTo>
                    <a:lnTo>
                      <a:pt x="9" y="249"/>
                    </a:lnTo>
                    <a:lnTo>
                      <a:pt x="9" y="249"/>
                    </a:lnTo>
                    <a:lnTo>
                      <a:pt x="9" y="249"/>
                    </a:lnTo>
                    <a:lnTo>
                      <a:pt x="9" y="249"/>
                    </a:lnTo>
                    <a:lnTo>
                      <a:pt x="9" y="249"/>
                    </a:lnTo>
                    <a:lnTo>
                      <a:pt x="9" y="249"/>
                    </a:lnTo>
                    <a:lnTo>
                      <a:pt x="9" y="249"/>
                    </a:lnTo>
                    <a:lnTo>
                      <a:pt x="9" y="249"/>
                    </a:lnTo>
                    <a:lnTo>
                      <a:pt x="9" y="249"/>
                    </a:lnTo>
                    <a:lnTo>
                      <a:pt x="9" y="249"/>
                    </a:lnTo>
                    <a:lnTo>
                      <a:pt x="9" y="249"/>
                    </a:lnTo>
                    <a:lnTo>
                      <a:pt x="9" y="249"/>
                    </a:lnTo>
                    <a:lnTo>
                      <a:pt x="9" y="249"/>
                    </a:lnTo>
                    <a:lnTo>
                      <a:pt x="9" y="249"/>
                    </a:lnTo>
                    <a:lnTo>
                      <a:pt x="9" y="249"/>
                    </a:lnTo>
                    <a:lnTo>
                      <a:pt x="9" y="249"/>
                    </a:lnTo>
                    <a:lnTo>
                      <a:pt x="18" y="249"/>
                    </a:lnTo>
                    <a:lnTo>
                      <a:pt x="18" y="249"/>
                    </a:lnTo>
                    <a:lnTo>
                      <a:pt x="18" y="249"/>
                    </a:lnTo>
                    <a:close/>
                  </a:path>
                </a:pathLst>
              </a:custGeom>
              <a:solidFill>
                <a:srgbClr val="000000"/>
              </a:solidFill>
              <a:ln w="9525">
                <a:noFill/>
                <a:round/>
                <a:headEnd/>
                <a:tailEnd/>
              </a:ln>
            </p:spPr>
            <p:txBody>
              <a:bodyPr/>
              <a:lstStyle/>
              <a:p>
                <a:endParaRPr lang="en-US"/>
              </a:p>
            </p:txBody>
          </p:sp>
          <p:sp>
            <p:nvSpPr>
              <p:cNvPr id="188545" name="Freeform 129"/>
              <p:cNvSpPr>
                <a:spLocks/>
              </p:cNvSpPr>
              <p:nvPr/>
            </p:nvSpPr>
            <p:spPr bwMode="auto">
              <a:xfrm>
                <a:off x="590" y="1865"/>
                <a:ext cx="99" cy="91"/>
              </a:xfrm>
              <a:custGeom>
                <a:avLst/>
                <a:gdLst/>
                <a:ahLst/>
                <a:cxnLst>
                  <a:cxn ang="0">
                    <a:pos x="90" y="79"/>
                  </a:cxn>
                  <a:cxn ang="0">
                    <a:pos x="81" y="79"/>
                  </a:cxn>
                  <a:cxn ang="0">
                    <a:pos x="72" y="79"/>
                  </a:cxn>
                  <a:cxn ang="0">
                    <a:pos x="72" y="79"/>
                  </a:cxn>
                  <a:cxn ang="0">
                    <a:pos x="63" y="68"/>
                  </a:cxn>
                  <a:cxn ang="0">
                    <a:pos x="54" y="68"/>
                  </a:cxn>
                  <a:cxn ang="0">
                    <a:pos x="45" y="68"/>
                  </a:cxn>
                  <a:cxn ang="0">
                    <a:pos x="45" y="57"/>
                  </a:cxn>
                  <a:cxn ang="0">
                    <a:pos x="36" y="57"/>
                  </a:cxn>
                  <a:cxn ang="0">
                    <a:pos x="36" y="45"/>
                  </a:cxn>
                  <a:cxn ang="0">
                    <a:pos x="27" y="45"/>
                  </a:cxn>
                  <a:cxn ang="0">
                    <a:pos x="27" y="34"/>
                  </a:cxn>
                  <a:cxn ang="0">
                    <a:pos x="18" y="23"/>
                  </a:cxn>
                  <a:cxn ang="0">
                    <a:pos x="18" y="23"/>
                  </a:cxn>
                  <a:cxn ang="0">
                    <a:pos x="18" y="11"/>
                  </a:cxn>
                  <a:cxn ang="0">
                    <a:pos x="18" y="0"/>
                  </a:cxn>
                  <a:cxn ang="0">
                    <a:pos x="18" y="0"/>
                  </a:cxn>
                  <a:cxn ang="0">
                    <a:pos x="0" y="0"/>
                  </a:cxn>
                  <a:cxn ang="0">
                    <a:pos x="0" y="11"/>
                  </a:cxn>
                  <a:cxn ang="0">
                    <a:pos x="0" y="23"/>
                  </a:cxn>
                  <a:cxn ang="0">
                    <a:pos x="9" y="34"/>
                  </a:cxn>
                  <a:cxn ang="0">
                    <a:pos x="9" y="34"/>
                  </a:cxn>
                  <a:cxn ang="0">
                    <a:pos x="18" y="45"/>
                  </a:cxn>
                  <a:cxn ang="0">
                    <a:pos x="18" y="57"/>
                  </a:cxn>
                  <a:cxn ang="0">
                    <a:pos x="27" y="57"/>
                  </a:cxn>
                  <a:cxn ang="0">
                    <a:pos x="27" y="68"/>
                  </a:cxn>
                  <a:cxn ang="0">
                    <a:pos x="36" y="68"/>
                  </a:cxn>
                  <a:cxn ang="0">
                    <a:pos x="45" y="79"/>
                  </a:cxn>
                  <a:cxn ang="0">
                    <a:pos x="54" y="79"/>
                  </a:cxn>
                  <a:cxn ang="0">
                    <a:pos x="63" y="91"/>
                  </a:cxn>
                  <a:cxn ang="0">
                    <a:pos x="72" y="91"/>
                  </a:cxn>
                  <a:cxn ang="0">
                    <a:pos x="81" y="91"/>
                  </a:cxn>
                  <a:cxn ang="0">
                    <a:pos x="90" y="91"/>
                  </a:cxn>
                  <a:cxn ang="0">
                    <a:pos x="90" y="91"/>
                  </a:cxn>
                  <a:cxn ang="0">
                    <a:pos x="90" y="91"/>
                  </a:cxn>
                  <a:cxn ang="0">
                    <a:pos x="90" y="91"/>
                  </a:cxn>
                  <a:cxn ang="0">
                    <a:pos x="99" y="91"/>
                  </a:cxn>
                  <a:cxn ang="0">
                    <a:pos x="99" y="91"/>
                  </a:cxn>
                  <a:cxn ang="0">
                    <a:pos x="99" y="91"/>
                  </a:cxn>
                  <a:cxn ang="0">
                    <a:pos x="99" y="91"/>
                  </a:cxn>
                  <a:cxn ang="0">
                    <a:pos x="99" y="91"/>
                  </a:cxn>
                  <a:cxn ang="0">
                    <a:pos x="99" y="91"/>
                  </a:cxn>
                  <a:cxn ang="0">
                    <a:pos x="99" y="79"/>
                  </a:cxn>
                  <a:cxn ang="0">
                    <a:pos x="99" y="79"/>
                  </a:cxn>
                  <a:cxn ang="0">
                    <a:pos x="99" y="79"/>
                  </a:cxn>
                  <a:cxn ang="0">
                    <a:pos x="99" y="79"/>
                  </a:cxn>
                  <a:cxn ang="0">
                    <a:pos x="99" y="79"/>
                  </a:cxn>
                  <a:cxn ang="0">
                    <a:pos x="99" y="79"/>
                  </a:cxn>
                  <a:cxn ang="0">
                    <a:pos x="90" y="79"/>
                  </a:cxn>
                  <a:cxn ang="0">
                    <a:pos x="90" y="79"/>
                  </a:cxn>
                  <a:cxn ang="0">
                    <a:pos x="90" y="79"/>
                  </a:cxn>
                </a:cxnLst>
                <a:rect l="0" t="0" r="r" b="b"/>
                <a:pathLst>
                  <a:path w="99" h="91">
                    <a:moveTo>
                      <a:pt x="90" y="79"/>
                    </a:moveTo>
                    <a:lnTo>
                      <a:pt x="90" y="79"/>
                    </a:lnTo>
                    <a:lnTo>
                      <a:pt x="90" y="79"/>
                    </a:lnTo>
                    <a:lnTo>
                      <a:pt x="81" y="79"/>
                    </a:lnTo>
                    <a:lnTo>
                      <a:pt x="81" y="79"/>
                    </a:lnTo>
                    <a:lnTo>
                      <a:pt x="72" y="79"/>
                    </a:lnTo>
                    <a:lnTo>
                      <a:pt x="72" y="79"/>
                    </a:lnTo>
                    <a:lnTo>
                      <a:pt x="72" y="79"/>
                    </a:lnTo>
                    <a:lnTo>
                      <a:pt x="63" y="68"/>
                    </a:lnTo>
                    <a:lnTo>
                      <a:pt x="63" y="68"/>
                    </a:lnTo>
                    <a:lnTo>
                      <a:pt x="54" y="68"/>
                    </a:lnTo>
                    <a:lnTo>
                      <a:pt x="54" y="68"/>
                    </a:lnTo>
                    <a:lnTo>
                      <a:pt x="54" y="68"/>
                    </a:lnTo>
                    <a:lnTo>
                      <a:pt x="45" y="68"/>
                    </a:lnTo>
                    <a:lnTo>
                      <a:pt x="45" y="57"/>
                    </a:lnTo>
                    <a:lnTo>
                      <a:pt x="45" y="57"/>
                    </a:lnTo>
                    <a:lnTo>
                      <a:pt x="36" y="57"/>
                    </a:lnTo>
                    <a:lnTo>
                      <a:pt x="36" y="57"/>
                    </a:lnTo>
                    <a:lnTo>
                      <a:pt x="36" y="57"/>
                    </a:lnTo>
                    <a:lnTo>
                      <a:pt x="36" y="45"/>
                    </a:lnTo>
                    <a:lnTo>
                      <a:pt x="27" y="45"/>
                    </a:lnTo>
                    <a:lnTo>
                      <a:pt x="27" y="45"/>
                    </a:lnTo>
                    <a:lnTo>
                      <a:pt x="27" y="34"/>
                    </a:lnTo>
                    <a:lnTo>
                      <a:pt x="27" y="34"/>
                    </a:lnTo>
                    <a:lnTo>
                      <a:pt x="18" y="34"/>
                    </a:lnTo>
                    <a:lnTo>
                      <a:pt x="18" y="23"/>
                    </a:lnTo>
                    <a:lnTo>
                      <a:pt x="18" y="23"/>
                    </a:lnTo>
                    <a:lnTo>
                      <a:pt x="18" y="23"/>
                    </a:lnTo>
                    <a:lnTo>
                      <a:pt x="18" y="11"/>
                    </a:lnTo>
                    <a:lnTo>
                      <a:pt x="18" y="11"/>
                    </a:lnTo>
                    <a:lnTo>
                      <a:pt x="18" y="11"/>
                    </a:lnTo>
                    <a:lnTo>
                      <a:pt x="18" y="0"/>
                    </a:lnTo>
                    <a:lnTo>
                      <a:pt x="18" y="0"/>
                    </a:lnTo>
                    <a:lnTo>
                      <a:pt x="18" y="0"/>
                    </a:lnTo>
                    <a:lnTo>
                      <a:pt x="0" y="0"/>
                    </a:lnTo>
                    <a:lnTo>
                      <a:pt x="0" y="0"/>
                    </a:lnTo>
                    <a:lnTo>
                      <a:pt x="0" y="0"/>
                    </a:lnTo>
                    <a:lnTo>
                      <a:pt x="0" y="11"/>
                    </a:lnTo>
                    <a:lnTo>
                      <a:pt x="0" y="11"/>
                    </a:lnTo>
                    <a:lnTo>
                      <a:pt x="0" y="23"/>
                    </a:lnTo>
                    <a:lnTo>
                      <a:pt x="9" y="23"/>
                    </a:lnTo>
                    <a:lnTo>
                      <a:pt x="9" y="34"/>
                    </a:lnTo>
                    <a:lnTo>
                      <a:pt x="9" y="34"/>
                    </a:lnTo>
                    <a:lnTo>
                      <a:pt x="9" y="34"/>
                    </a:lnTo>
                    <a:lnTo>
                      <a:pt x="9" y="45"/>
                    </a:lnTo>
                    <a:lnTo>
                      <a:pt x="18" y="45"/>
                    </a:lnTo>
                    <a:lnTo>
                      <a:pt x="18" y="45"/>
                    </a:lnTo>
                    <a:lnTo>
                      <a:pt x="18" y="57"/>
                    </a:lnTo>
                    <a:lnTo>
                      <a:pt x="18" y="57"/>
                    </a:lnTo>
                    <a:lnTo>
                      <a:pt x="27" y="57"/>
                    </a:lnTo>
                    <a:lnTo>
                      <a:pt x="27" y="68"/>
                    </a:lnTo>
                    <a:lnTo>
                      <a:pt x="27" y="68"/>
                    </a:lnTo>
                    <a:lnTo>
                      <a:pt x="36" y="68"/>
                    </a:lnTo>
                    <a:lnTo>
                      <a:pt x="36" y="68"/>
                    </a:lnTo>
                    <a:lnTo>
                      <a:pt x="45" y="79"/>
                    </a:lnTo>
                    <a:lnTo>
                      <a:pt x="45" y="79"/>
                    </a:lnTo>
                    <a:lnTo>
                      <a:pt x="45" y="79"/>
                    </a:lnTo>
                    <a:lnTo>
                      <a:pt x="54" y="79"/>
                    </a:lnTo>
                    <a:lnTo>
                      <a:pt x="54" y="79"/>
                    </a:lnTo>
                    <a:lnTo>
                      <a:pt x="63" y="91"/>
                    </a:lnTo>
                    <a:lnTo>
                      <a:pt x="63" y="91"/>
                    </a:lnTo>
                    <a:lnTo>
                      <a:pt x="72" y="91"/>
                    </a:lnTo>
                    <a:lnTo>
                      <a:pt x="72" y="91"/>
                    </a:lnTo>
                    <a:lnTo>
                      <a:pt x="81" y="91"/>
                    </a:lnTo>
                    <a:lnTo>
                      <a:pt x="81" y="91"/>
                    </a:lnTo>
                    <a:lnTo>
                      <a:pt x="90" y="91"/>
                    </a:lnTo>
                    <a:lnTo>
                      <a:pt x="90" y="91"/>
                    </a:lnTo>
                    <a:lnTo>
                      <a:pt x="90" y="91"/>
                    </a:lnTo>
                    <a:lnTo>
                      <a:pt x="90" y="91"/>
                    </a:lnTo>
                    <a:lnTo>
                      <a:pt x="90" y="91"/>
                    </a:lnTo>
                    <a:lnTo>
                      <a:pt x="90" y="91"/>
                    </a:lnTo>
                    <a:lnTo>
                      <a:pt x="90" y="91"/>
                    </a:lnTo>
                    <a:lnTo>
                      <a:pt x="90" y="91"/>
                    </a:lnTo>
                    <a:lnTo>
                      <a:pt x="99" y="91"/>
                    </a:lnTo>
                    <a:lnTo>
                      <a:pt x="99" y="91"/>
                    </a:lnTo>
                    <a:lnTo>
                      <a:pt x="99" y="91"/>
                    </a:lnTo>
                    <a:lnTo>
                      <a:pt x="99" y="91"/>
                    </a:lnTo>
                    <a:lnTo>
                      <a:pt x="99" y="91"/>
                    </a:lnTo>
                    <a:lnTo>
                      <a:pt x="99" y="91"/>
                    </a:lnTo>
                    <a:lnTo>
                      <a:pt x="99" y="91"/>
                    </a:lnTo>
                    <a:lnTo>
                      <a:pt x="99" y="91"/>
                    </a:lnTo>
                    <a:lnTo>
                      <a:pt x="99" y="91"/>
                    </a:lnTo>
                    <a:lnTo>
                      <a:pt x="99" y="91"/>
                    </a:lnTo>
                    <a:lnTo>
                      <a:pt x="99" y="91"/>
                    </a:lnTo>
                    <a:lnTo>
                      <a:pt x="99" y="79"/>
                    </a:lnTo>
                    <a:lnTo>
                      <a:pt x="99" y="79"/>
                    </a:lnTo>
                    <a:lnTo>
                      <a:pt x="99" y="79"/>
                    </a:lnTo>
                    <a:lnTo>
                      <a:pt x="99" y="79"/>
                    </a:lnTo>
                    <a:lnTo>
                      <a:pt x="99" y="79"/>
                    </a:lnTo>
                    <a:lnTo>
                      <a:pt x="99" y="79"/>
                    </a:lnTo>
                    <a:lnTo>
                      <a:pt x="99" y="79"/>
                    </a:lnTo>
                    <a:lnTo>
                      <a:pt x="99" y="79"/>
                    </a:lnTo>
                    <a:lnTo>
                      <a:pt x="99" y="79"/>
                    </a:lnTo>
                    <a:lnTo>
                      <a:pt x="99" y="79"/>
                    </a:lnTo>
                    <a:lnTo>
                      <a:pt x="99" y="79"/>
                    </a:lnTo>
                    <a:lnTo>
                      <a:pt x="99" y="79"/>
                    </a:lnTo>
                    <a:lnTo>
                      <a:pt x="90" y="79"/>
                    </a:lnTo>
                    <a:lnTo>
                      <a:pt x="90" y="79"/>
                    </a:lnTo>
                    <a:lnTo>
                      <a:pt x="90" y="79"/>
                    </a:lnTo>
                    <a:lnTo>
                      <a:pt x="90" y="79"/>
                    </a:lnTo>
                    <a:lnTo>
                      <a:pt x="90" y="79"/>
                    </a:lnTo>
                    <a:lnTo>
                      <a:pt x="90" y="79"/>
                    </a:lnTo>
                    <a:close/>
                  </a:path>
                </a:pathLst>
              </a:custGeom>
              <a:solidFill>
                <a:srgbClr val="000000"/>
              </a:solidFill>
              <a:ln w="9525">
                <a:noFill/>
                <a:round/>
                <a:headEnd/>
                <a:tailEnd/>
              </a:ln>
            </p:spPr>
            <p:txBody>
              <a:bodyPr/>
              <a:lstStyle/>
              <a:p>
                <a:endParaRPr lang="en-US"/>
              </a:p>
            </p:txBody>
          </p:sp>
          <p:sp>
            <p:nvSpPr>
              <p:cNvPr id="188546" name="Freeform 130"/>
              <p:cNvSpPr>
                <a:spLocks/>
              </p:cNvSpPr>
              <p:nvPr/>
            </p:nvSpPr>
            <p:spPr bwMode="auto">
              <a:xfrm>
                <a:off x="608" y="1786"/>
                <a:ext cx="63" cy="147"/>
              </a:xfrm>
              <a:custGeom>
                <a:avLst/>
                <a:gdLst/>
                <a:ahLst/>
                <a:cxnLst>
                  <a:cxn ang="0">
                    <a:pos x="18" y="0"/>
                  </a:cxn>
                  <a:cxn ang="0">
                    <a:pos x="18" y="11"/>
                  </a:cxn>
                  <a:cxn ang="0">
                    <a:pos x="9" y="23"/>
                  </a:cxn>
                  <a:cxn ang="0">
                    <a:pos x="9" y="34"/>
                  </a:cxn>
                  <a:cxn ang="0">
                    <a:pos x="0" y="45"/>
                  </a:cxn>
                  <a:cxn ang="0">
                    <a:pos x="0" y="56"/>
                  </a:cxn>
                  <a:cxn ang="0">
                    <a:pos x="0" y="68"/>
                  </a:cxn>
                  <a:cxn ang="0">
                    <a:pos x="0" y="79"/>
                  </a:cxn>
                  <a:cxn ang="0">
                    <a:pos x="9" y="90"/>
                  </a:cxn>
                  <a:cxn ang="0">
                    <a:pos x="9" y="102"/>
                  </a:cxn>
                  <a:cxn ang="0">
                    <a:pos x="9" y="113"/>
                  </a:cxn>
                  <a:cxn ang="0">
                    <a:pos x="18" y="124"/>
                  </a:cxn>
                  <a:cxn ang="0">
                    <a:pos x="27" y="136"/>
                  </a:cxn>
                  <a:cxn ang="0">
                    <a:pos x="36" y="136"/>
                  </a:cxn>
                  <a:cxn ang="0">
                    <a:pos x="36" y="147"/>
                  </a:cxn>
                  <a:cxn ang="0">
                    <a:pos x="45" y="147"/>
                  </a:cxn>
                  <a:cxn ang="0">
                    <a:pos x="54" y="147"/>
                  </a:cxn>
                  <a:cxn ang="0">
                    <a:pos x="45" y="136"/>
                  </a:cxn>
                  <a:cxn ang="0">
                    <a:pos x="36" y="124"/>
                  </a:cxn>
                  <a:cxn ang="0">
                    <a:pos x="36" y="113"/>
                  </a:cxn>
                  <a:cxn ang="0">
                    <a:pos x="36" y="102"/>
                  </a:cxn>
                  <a:cxn ang="0">
                    <a:pos x="27" y="102"/>
                  </a:cxn>
                  <a:cxn ang="0">
                    <a:pos x="27" y="90"/>
                  </a:cxn>
                  <a:cxn ang="0">
                    <a:pos x="27" y="79"/>
                  </a:cxn>
                  <a:cxn ang="0">
                    <a:pos x="27" y="79"/>
                  </a:cxn>
                  <a:cxn ang="0">
                    <a:pos x="36" y="68"/>
                  </a:cxn>
                  <a:cxn ang="0">
                    <a:pos x="36" y="56"/>
                  </a:cxn>
                  <a:cxn ang="0">
                    <a:pos x="36" y="45"/>
                  </a:cxn>
                  <a:cxn ang="0">
                    <a:pos x="45" y="23"/>
                  </a:cxn>
                  <a:cxn ang="0">
                    <a:pos x="63" y="0"/>
                  </a:cxn>
                  <a:cxn ang="0">
                    <a:pos x="54" y="11"/>
                  </a:cxn>
                  <a:cxn ang="0">
                    <a:pos x="45" y="11"/>
                  </a:cxn>
                  <a:cxn ang="0">
                    <a:pos x="45" y="11"/>
                  </a:cxn>
                  <a:cxn ang="0">
                    <a:pos x="36" y="11"/>
                  </a:cxn>
                  <a:cxn ang="0">
                    <a:pos x="36" y="11"/>
                  </a:cxn>
                  <a:cxn ang="0">
                    <a:pos x="27" y="0"/>
                  </a:cxn>
                  <a:cxn ang="0">
                    <a:pos x="18" y="0"/>
                  </a:cxn>
                </a:cxnLst>
                <a:rect l="0" t="0" r="r" b="b"/>
                <a:pathLst>
                  <a:path w="63" h="147">
                    <a:moveTo>
                      <a:pt x="18" y="0"/>
                    </a:moveTo>
                    <a:lnTo>
                      <a:pt x="18" y="11"/>
                    </a:lnTo>
                    <a:lnTo>
                      <a:pt x="9" y="23"/>
                    </a:lnTo>
                    <a:lnTo>
                      <a:pt x="9" y="34"/>
                    </a:lnTo>
                    <a:lnTo>
                      <a:pt x="0" y="45"/>
                    </a:lnTo>
                    <a:lnTo>
                      <a:pt x="0" y="56"/>
                    </a:lnTo>
                    <a:lnTo>
                      <a:pt x="0" y="68"/>
                    </a:lnTo>
                    <a:lnTo>
                      <a:pt x="0" y="79"/>
                    </a:lnTo>
                    <a:lnTo>
                      <a:pt x="9" y="90"/>
                    </a:lnTo>
                    <a:lnTo>
                      <a:pt x="9" y="102"/>
                    </a:lnTo>
                    <a:lnTo>
                      <a:pt x="9" y="113"/>
                    </a:lnTo>
                    <a:lnTo>
                      <a:pt x="18" y="124"/>
                    </a:lnTo>
                    <a:lnTo>
                      <a:pt x="27" y="136"/>
                    </a:lnTo>
                    <a:lnTo>
                      <a:pt x="36" y="136"/>
                    </a:lnTo>
                    <a:lnTo>
                      <a:pt x="36" y="147"/>
                    </a:lnTo>
                    <a:lnTo>
                      <a:pt x="45" y="147"/>
                    </a:lnTo>
                    <a:lnTo>
                      <a:pt x="54" y="147"/>
                    </a:lnTo>
                    <a:lnTo>
                      <a:pt x="45" y="136"/>
                    </a:lnTo>
                    <a:lnTo>
                      <a:pt x="36" y="124"/>
                    </a:lnTo>
                    <a:lnTo>
                      <a:pt x="36" y="113"/>
                    </a:lnTo>
                    <a:lnTo>
                      <a:pt x="36" y="102"/>
                    </a:lnTo>
                    <a:lnTo>
                      <a:pt x="27" y="102"/>
                    </a:lnTo>
                    <a:lnTo>
                      <a:pt x="27" y="90"/>
                    </a:lnTo>
                    <a:lnTo>
                      <a:pt x="27" y="79"/>
                    </a:lnTo>
                    <a:lnTo>
                      <a:pt x="27" y="79"/>
                    </a:lnTo>
                    <a:lnTo>
                      <a:pt x="36" y="68"/>
                    </a:lnTo>
                    <a:lnTo>
                      <a:pt x="36" y="56"/>
                    </a:lnTo>
                    <a:lnTo>
                      <a:pt x="36" y="45"/>
                    </a:lnTo>
                    <a:lnTo>
                      <a:pt x="45" y="23"/>
                    </a:lnTo>
                    <a:lnTo>
                      <a:pt x="63" y="0"/>
                    </a:lnTo>
                    <a:lnTo>
                      <a:pt x="54" y="11"/>
                    </a:lnTo>
                    <a:lnTo>
                      <a:pt x="45" y="11"/>
                    </a:lnTo>
                    <a:lnTo>
                      <a:pt x="45" y="11"/>
                    </a:lnTo>
                    <a:lnTo>
                      <a:pt x="36" y="11"/>
                    </a:lnTo>
                    <a:lnTo>
                      <a:pt x="36" y="11"/>
                    </a:lnTo>
                    <a:lnTo>
                      <a:pt x="27" y="0"/>
                    </a:lnTo>
                    <a:lnTo>
                      <a:pt x="18" y="0"/>
                    </a:lnTo>
                    <a:close/>
                  </a:path>
                </a:pathLst>
              </a:custGeom>
              <a:solidFill>
                <a:srgbClr val="E0FFFF"/>
              </a:solidFill>
              <a:ln w="9525">
                <a:noFill/>
                <a:round/>
                <a:headEnd/>
                <a:tailEnd/>
              </a:ln>
            </p:spPr>
            <p:txBody>
              <a:bodyPr/>
              <a:lstStyle/>
              <a:p>
                <a:endParaRPr lang="en-US"/>
              </a:p>
            </p:txBody>
          </p:sp>
          <p:sp>
            <p:nvSpPr>
              <p:cNvPr id="188547" name="Freeform 131"/>
              <p:cNvSpPr>
                <a:spLocks/>
              </p:cNvSpPr>
              <p:nvPr/>
            </p:nvSpPr>
            <p:spPr bwMode="auto">
              <a:xfrm>
                <a:off x="448" y="1899"/>
                <a:ext cx="53" cy="125"/>
              </a:xfrm>
              <a:custGeom>
                <a:avLst/>
                <a:gdLst/>
                <a:ahLst/>
                <a:cxnLst>
                  <a:cxn ang="0">
                    <a:pos x="17" y="0"/>
                  </a:cxn>
                  <a:cxn ang="0">
                    <a:pos x="8" y="11"/>
                  </a:cxn>
                  <a:cxn ang="0">
                    <a:pos x="8" y="23"/>
                  </a:cxn>
                  <a:cxn ang="0">
                    <a:pos x="0" y="34"/>
                  </a:cxn>
                  <a:cxn ang="0">
                    <a:pos x="0" y="45"/>
                  </a:cxn>
                  <a:cxn ang="0">
                    <a:pos x="0" y="57"/>
                  </a:cxn>
                  <a:cxn ang="0">
                    <a:pos x="0" y="68"/>
                  </a:cxn>
                  <a:cxn ang="0">
                    <a:pos x="0" y="68"/>
                  </a:cxn>
                  <a:cxn ang="0">
                    <a:pos x="0" y="79"/>
                  </a:cxn>
                  <a:cxn ang="0">
                    <a:pos x="8" y="91"/>
                  </a:cxn>
                  <a:cxn ang="0">
                    <a:pos x="8" y="102"/>
                  </a:cxn>
                  <a:cxn ang="0">
                    <a:pos x="17" y="102"/>
                  </a:cxn>
                  <a:cxn ang="0">
                    <a:pos x="17" y="113"/>
                  </a:cxn>
                  <a:cxn ang="0">
                    <a:pos x="26" y="113"/>
                  </a:cxn>
                  <a:cxn ang="0">
                    <a:pos x="35" y="125"/>
                  </a:cxn>
                  <a:cxn ang="0">
                    <a:pos x="35" y="125"/>
                  </a:cxn>
                  <a:cxn ang="0">
                    <a:pos x="44" y="125"/>
                  </a:cxn>
                  <a:cxn ang="0">
                    <a:pos x="35" y="113"/>
                  </a:cxn>
                  <a:cxn ang="0">
                    <a:pos x="26" y="102"/>
                  </a:cxn>
                  <a:cxn ang="0">
                    <a:pos x="26" y="91"/>
                  </a:cxn>
                  <a:cxn ang="0">
                    <a:pos x="26" y="79"/>
                  </a:cxn>
                  <a:cxn ang="0">
                    <a:pos x="26" y="79"/>
                  </a:cxn>
                  <a:cxn ang="0">
                    <a:pos x="26" y="68"/>
                  </a:cxn>
                  <a:cxn ang="0">
                    <a:pos x="26" y="57"/>
                  </a:cxn>
                  <a:cxn ang="0">
                    <a:pos x="26" y="45"/>
                  </a:cxn>
                  <a:cxn ang="0">
                    <a:pos x="35" y="23"/>
                  </a:cxn>
                  <a:cxn ang="0">
                    <a:pos x="53" y="0"/>
                  </a:cxn>
                  <a:cxn ang="0">
                    <a:pos x="44" y="11"/>
                  </a:cxn>
                  <a:cxn ang="0">
                    <a:pos x="35" y="11"/>
                  </a:cxn>
                  <a:cxn ang="0">
                    <a:pos x="35" y="11"/>
                  </a:cxn>
                  <a:cxn ang="0">
                    <a:pos x="26" y="11"/>
                  </a:cxn>
                  <a:cxn ang="0">
                    <a:pos x="26" y="11"/>
                  </a:cxn>
                  <a:cxn ang="0">
                    <a:pos x="17" y="11"/>
                  </a:cxn>
                  <a:cxn ang="0">
                    <a:pos x="17" y="0"/>
                  </a:cxn>
                </a:cxnLst>
                <a:rect l="0" t="0" r="r" b="b"/>
                <a:pathLst>
                  <a:path w="53" h="125">
                    <a:moveTo>
                      <a:pt x="17" y="0"/>
                    </a:moveTo>
                    <a:lnTo>
                      <a:pt x="8" y="11"/>
                    </a:lnTo>
                    <a:lnTo>
                      <a:pt x="8" y="23"/>
                    </a:lnTo>
                    <a:lnTo>
                      <a:pt x="0" y="34"/>
                    </a:lnTo>
                    <a:lnTo>
                      <a:pt x="0" y="45"/>
                    </a:lnTo>
                    <a:lnTo>
                      <a:pt x="0" y="57"/>
                    </a:lnTo>
                    <a:lnTo>
                      <a:pt x="0" y="68"/>
                    </a:lnTo>
                    <a:lnTo>
                      <a:pt x="0" y="68"/>
                    </a:lnTo>
                    <a:lnTo>
                      <a:pt x="0" y="79"/>
                    </a:lnTo>
                    <a:lnTo>
                      <a:pt x="8" y="91"/>
                    </a:lnTo>
                    <a:lnTo>
                      <a:pt x="8" y="102"/>
                    </a:lnTo>
                    <a:lnTo>
                      <a:pt x="17" y="102"/>
                    </a:lnTo>
                    <a:lnTo>
                      <a:pt x="17" y="113"/>
                    </a:lnTo>
                    <a:lnTo>
                      <a:pt x="26" y="113"/>
                    </a:lnTo>
                    <a:lnTo>
                      <a:pt x="35" y="125"/>
                    </a:lnTo>
                    <a:lnTo>
                      <a:pt x="35" y="125"/>
                    </a:lnTo>
                    <a:lnTo>
                      <a:pt x="44" y="125"/>
                    </a:lnTo>
                    <a:lnTo>
                      <a:pt x="35" y="113"/>
                    </a:lnTo>
                    <a:lnTo>
                      <a:pt x="26" y="102"/>
                    </a:lnTo>
                    <a:lnTo>
                      <a:pt x="26" y="91"/>
                    </a:lnTo>
                    <a:lnTo>
                      <a:pt x="26" y="79"/>
                    </a:lnTo>
                    <a:lnTo>
                      <a:pt x="26" y="79"/>
                    </a:lnTo>
                    <a:lnTo>
                      <a:pt x="26" y="68"/>
                    </a:lnTo>
                    <a:lnTo>
                      <a:pt x="26" y="57"/>
                    </a:lnTo>
                    <a:lnTo>
                      <a:pt x="26" y="45"/>
                    </a:lnTo>
                    <a:lnTo>
                      <a:pt x="35" y="23"/>
                    </a:lnTo>
                    <a:lnTo>
                      <a:pt x="53" y="0"/>
                    </a:lnTo>
                    <a:lnTo>
                      <a:pt x="44" y="11"/>
                    </a:lnTo>
                    <a:lnTo>
                      <a:pt x="35" y="11"/>
                    </a:lnTo>
                    <a:lnTo>
                      <a:pt x="35" y="11"/>
                    </a:lnTo>
                    <a:lnTo>
                      <a:pt x="26" y="11"/>
                    </a:lnTo>
                    <a:lnTo>
                      <a:pt x="26" y="11"/>
                    </a:lnTo>
                    <a:lnTo>
                      <a:pt x="17" y="11"/>
                    </a:lnTo>
                    <a:lnTo>
                      <a:pt x="17" y="0"/>
                    </a:lnTo>
                    <a:close/>
                  </a:path>
                </a:pathLst>
              </a:custGeom>
              <a:solidFill>
                <a:srgbClr val="E0FFFF"/>
              </a:solidFill>
              <a:ln w="9525">
                <a:noFill/>
                <a:round/>
                <a:headEnd/>
                <a:tailEnd/>
              </a:ln>
            </p:spPr>
            <p:txBody>
              <a:bodyPr/>
              <a:lstStyle/>
              <a:p>
                <a:endParaRPr lang="en-US"/>
              </a:p>
            </p:txBody>
          </p:sp>
          <p:sp>
            <p:nvSpPr>
              <p:cNvPr id="188548" name="Freeform 132"/>
              <p:cNvSpPr>
                <a:spLocks/>
              </p:cNvSpPr>
              <p:nvPr/>
            </p:nvSpPr>
            <p:spPr bwMode="auto">
              <a:xfrm>
                <a:off x="769" y="1956"/>
                <a:ext cx="45" cy="113"/>
              </a:xfrm>
              <a:custGeom>
                <a:avLst/>
                <a:gdLst/>
                <a:ahLst/>
                <a:cxnLst>
                  <a:cxn ang="0">
                    <a:pos x="9" y="0"/>
                  </a:cxn>
                  <a:cxn ang="0">
                    <a:pos x="9" y="11"/>
                  </a:cxn>
                  <a:cxn ang="0">
                    <a:pos x="0" y="11"/>
                  </a:cxn>
                  <a:cxn ang="0">
                    <a:pos x="0" y="22"/>
                  </a:cxn>
                  <a:cxn ang="0">
                    <a:pos x="0" y="34"/>
                  </a:cxn>
                  <a:cxn ang="0">
                    <a:pos x="0" y="45"/>
                  </a:cxn>
                  <a:cxn ang="0">
                    <a:pos x="0" y="56"/>
                  </a:cxn>
                  <a:cxn ang="0">
                    <a:pos x="0" y="56"/>
                  </a:cxn>
                  <a:cxn ang="0">
                    <a:pos x="0" y="68"/>
                  </a:cxn>
                  <a:cxn ang="0">
                    <a:pos x="0" y="79"/>
                  </a:cxn>
                  <a:cxn ang="0">
                    <a:pos x="9" y="79"/>
                  </a:cxn>
                  <a:cxn ang="0">
                    <a:pos x="9" y="90"/>
                  </a:cxn>
                  <a:cxn ang="0">
                    <a:pos x="9" y="90"/>
                  </a:cxn>
                  <a:cxn ang="0">
                    <a:pos x="18" y="102"/>
                  </a:cxn>
                  <a:cxn ang="0">
                    <a:pos x="27" y="102"/>
                  </a:cxn>
                  <a:cxn ang="0">
                    <a:pos x="27" y="102"/>
                  </a:cxn>
                  <a:cxn ang="0">
                    <a:pos x="36" y="113"/>
                  </a:cxn>
                  <a:cxn ang="0">
                    <a:pos x="27" y="90"/>
                  </a:cxn>
                  <a:cxn ang="0">
                    <a:pos x="18" y="79"/>
                  </a:cxn>
                  <a:cxn ang="0">
                    <a:pos x="18" y="79"/>
                  </a:cxn>
                  <a:cxn ang="0">
                    <a:pos x="18" y="68"/>
                  </a:cxn>
                  <a:cxn ang="0">
                    <a:pos x="18" y="56"/>
                  </a:cxn>
                  <a:cxn ang="0">
                    <a:pos x="18" y="45"/>
                  </a:cxn>
                  <a:cxn ang="0">
                    <a:pos x="27" y="34"/>
                  </a:cxn>
                  <a:cxn ang="0">
                    <a:pos x="27" y="22"/>
                  </a:cxn>
                  <a:cxn ang="0">
                    <a:pos x="45" y="0"/>
                  </a:cxn>
                  <a:cxn ang="0">
                    <a:pos x="36" y="0"/>
                  </a:cxn>
                  <a:cxn ang="0">
                    <a:pos x="27" y="11"/>
                  </a:cxn>
                  <a:cxn ang="0">
                    <a:pos x="27" y="11"/>
                  </a:cxn>
                  <a:cxn ang="0">
                    <a:pos x="18" y="11"/>
                  </a:cxn>
                  <a:cxn ang="0">
                    <a:pos x="18" y="0"/>
                  </a:cxn>
                  <a:cxn ang="0">
                    <a:pos x="18" y="0"/>
                  </a:cxn>
                  <a:cxn ang="0">
                    <a:pos x="9" y="0"/>
                  </a:cxn>
                </a:cxnLst>
                <a:rect l="0" t="0" r="r" b="b"/>
                <a:pathLst>
                  <a:path w="45" h="113">
                    <a:moveTo>
                      <a:pt x="9" y="0"/>
                    </a:moveTo>
                    <a:lnTo>
                      <a:pt x="9" y="11"/>
                    </a:lnTo>
                    <a:lnTo>
                      <a:pt x="0" y="11"/>
                    </a:lnTo>
                    <a:lnTo>
                      <a:pt x="0" y="22"/>
                    </a:lnTo>
                    <a:lnTo>
                      <a:pt x="0" y="34"/>
                    </a:lnTo>
                    <a:lnTo>
                      <a:pt x="0" y="45"/>
                    </a:lnTo>
                    <a:lnTo>
                      <a:pt x="0" y="56"/>
                    </a:lnTo>
                    <a:lnTo>
                      <a:pt x="0" y="56"/>
                    </a:lnTo>
                    <a:lnTo>
                      <a:pt x="0" y="68"/>
                    </a:lnTo>
                    <a:lnTo>
                      <a:pt x="0" y="79"/>
                    </a:lnTo>
                    <a:lnTo>
                      <a:pt x="9" y="79"/>
                    </a:lnTo>
                    <a:lnTo>
                      <a:pt x="9" y="90"/>
                    </a:lnTo>
                    <a:lnTo>
                      <a:pt x="9" y="90"/>
                    </a:lnTo>
                    <a:lnTo>
                      <a:pt x="18" y="102"/>
                    </a:lnTo>
                    <a:lnTo>
                      <a:pt x="27" y="102"/>
                    </a:lnTo>
                    <a:lnTo>
                      <a:pt x="27" y="102"/>
                    </a:lnTo>
                    <a:lnTo>
                      <a:pt x="36" y="113"/>
                    </a:lnTo>
                    <a:lnTo>
                      <a:pt x="27" y="90"/>
                    </a:lnTo>
                    <a:lnTo>
                      <a:pt x="18" y="79"/>
                    </a:lnTo>
                    <a:lnTo>
                      <a:pt x="18" y="79"/>
                    </a:lnTo>
                    <a:lnTo>
                      <a:pt x="18" y="68"/>
                    </a:lnTo>
                    <a:lnTo>
                      <a:pt x="18" y="56"/>
                    </a:lnTo>
                    <a:lnTo>
                      <a:pt x="18" y="45"/>
                    </a:lnTo>
                    <a:lnTo>
                      <a:pt x="27" y="34"/>
                    </a:lnTo>
                    <a:lnTo>
                      <a:pt x="27" y="22"/>
                    </a:lnTo>
                    <a:lnTo>
                      <a:pt x="45" y="0"/>
                    </a:lnTo>
                    <a:lnTo>
                      <a:pt x="36" y="0"/>
                    </a:lnTo>
                    <a:lnTo>
                      <a:pt x="27" y="11"/>
                    </a:lnTo>
                    <a:lnTo>
                      <a:pt x="27" y="11"/>
                    </a:lnTo>
                    <a:lnTo>
                      <a:pt x="18" y="11"/>
                    </a:lnTo>
                    <a:lnTo>
                      <a:pt x="18" y="0"/>
                    </a:lnTo>
                    <a:lnTo>
                      <a:pt x="18" y="0"/>
                    </a:lnTo>
                    <a:lnTo>
                      <a:pt x="9" y="0"/>
                    </a:lnTo>
                    <a:close/>
                  </a:path>
                </a:pathLst>
              </a:custGeom>
              <a:solidFill>
                <a:srgbClr val="E0FFFF"/>
              </a:solidFill>
              <a:ln w="9525">
                <a:noFill/>
                <a:round/>
                <a:headEnd/>
                <a:tailEnd/>
              </a:ln>
            </p:spPr>
            <p:txBody>
              <a:bodyPr/>
              <a:lstStyle/>
              <a:p>
                <a:endParaRPr lang="en-US"/>
              </a:p>
            </p:txBody>
          </p:sp>
          <p:sp>
            <p:nvSpPr>
              <p:cNvPr id="188549" name="Freeform 133"/>
              <p:cNvSpPr>
                <a:spLocks/>
              </p:cNvSpPr>
              <p:nvPr/>
            </p:nvSpPr>
            <p:spPr bwMode="auto">
              <a:xfrm>
                <a:off x="635" y="2091"/>
                <a:ext cx="36" cy="91"/>
              </a:xfrm>
              <a:custGeom>
                <a:avLst/>
                <a:gdLst/>
                <a:ahLst/>
                <a:cxnLst>
                  <a:cxn ang="0">
                    <a:pos x="9" y="0"/>
                  </a:cxn>
                  <a:cxn ang="0">
                    <a:pos x="9" y="12"/>
                  </a:cxn>
                  <a:cxn ang="0">
                    <a:pos x="0" y="12"/>
                  </a:cxn>
                  <a:cxn ang="0">
                    <a:pos x="0" y="34"/>
                  </a:cxn>
                  <a:cxn ang="0">
                    <a:pos x="0" y="46"/>
                  </a:cxn>
                  <a:cxn ang="0">
                    <a:pos x="0" y="57"/>
                  </a:cxn>
                  <a:cxn ang="0">
                    <a:pos x="0" y="68"/>
                  </a:cxn>
                  <a:cxn ang="0">
                    <a:pos x="9" y="68"/>
                  </a:cxn>
                  <a:cxn ang="0">
                    <a:pos x="9" y="80"/>
                  </a:cxn>
                  <a:cxn ang="0">
                    <a:pos x="9" y="80"/>
                  </a:cxn>
                  <a:cxn ang="0">
                    <a:pos x="18" y="91"/>
                  </a:cxn>
                  <a:cxn ang="0">
                    <a:pos x="18" y="91"/>
                  </a:cxn>
                  <a:cxn ang="0">
                    <a:pos x="27" y="91"/>
                  </a:cxn>
                  <a:cxn ang="0">
                    <a:pos x="36" y="91"/>
                  </a:cxn>
                  <a:cxn ang="0">
                    <a:pos x="27" y="80"/>
                  </a:cxn>
                  <a:cxn ang="0">
                    <a:pos x="18" y="68"/>
                  </a:cxn>
                  <a:cxn ang="0">
                    <a:pos x="18" y="57"/>
                  </a:cxn>
                  <a:cxn ang="0">
                    <a:pos x="18" y="57"/>
                  </a:cxn>
                  <a:cxn ang="0">
                    <a:pos x="18" y="46"/>
                  </a:cxn>
                  <a:cxn ang="0">
                    <a:pos x="18" y="34"/>
                  </a:cxn>
                  <a:cxn ang="0">
                    <a:pos x="27" y="12"/>
                  </a:cxn>
                  <a:cxn ang="0">
                    <a:pos x="36" y="0"/>
                  </a:cxn>
                  <a:cxn ang="0">
                    <a:pos x="27" y="0"/>
                  </a:cxn>
                  <a:cxn ang="0">
                    <a:pos x="27" y="0"/>
                  </a:cxn>
                  <a:cxn ang="0">
                    <a:pos x="27" y="12"/>
                  </a:cxn>
                  <a:cxn ang="0">
                    <a:pos x="18" y="12"/>
                  </a:cxn>
                  <a:cxn ang="0">
                    <a:pos x="18" y="0"/>
                  </a:cxn>
                  <a:cxn ang="0">
                    <a:pos x="18" y="0"/>
                  </a:cxn>
                  <a:cxn ang="0">
                    <a:pos x="9" y="0"/>
                  </a:cxn>
                </a:cxnLst>
                <a:rect l="0" t="0" r="r" b="b"/>
                <a:pathLst>
                  <a:path w="36" h="91">
                    <a:moveTo>
                      <a:pt x="9" y="0"/>
                    </a:moveTo>
                    <a:lnTo>
                      <a:pt x="9" y="12"/>
                    </a:lnTo>
                    <a:lnTo>
                      <a:pt x="0" y="12"/>
                    </a:lnTo>
                    <a:lnTo>
                      <a:pt x="0" y="34"/>
                    </a:lnTo>
                    <a:lnTo>
                      <a:pt x="0" y="46"/>
                    </a:lnTo>
                    <a:lnTo>
                      <a:pt x="0" y="57"/>
                    </a:lnTo>
                    <a:lnTo>
                      <a:pt x="0" y="68"/>
                    </a:lnTo>
                    <a:lnTo>
                      <a:pt x="9" y="68"/>
                    </a:lnTo>
                    <a:lnTo>
                      <a:pt x="9" y="80"/>
                    </a:lnTo>
                    <a:lnTo>
                      <a:pt x="9" y="80"/>
                    </a:lnTo>
                    <a:lnTo>
                      <a:pt x="18" y="91"/>
                    </a:lnTo>
                    <a:lnTo>
                      <a:pt x="18" y="91"/>
                    </a:lnTo>
                    <a:lnTo>
                      <a:pt x="27" y="91"/>
                    </a:lnTo>
                    <a:lnTo>
                      <a:pt x="36" y="91"/>
                    </a:lnTo>
                    <a:lnTo>
                      <a:pt x="27" y="80"/>
                    </a:lnTo>
                    <a:lnTo>
                      <a:pt x="18" y="68"/>
                    </a:lnTo>
                    <a:lnTo>
                      <a:pt x="18" y="57"/>
                    </a:lnTo>
                    <a:lnTo>
                      <a:pt x="18" y="57"/>
                    </a:lnTo>
                    <a:lnTo>
                      <a:pt x="18" y="46"/>
                    </a:lnTo>
                    <a:lnTo>
                      <a:pt x="18" y="34"/>
                    </a:lnTo>
                    <a:lnTo>
                      <a:pt x="27" y="12"/>
                    </a:lnTo>
                    <a:lnTo>
                      <a:pt x="36" y="0"/>
                    </a:lnTo>
                    <a:lnTo>
                      <a:pt x="27" y="0"/>
                    </a:lnTo>
                    <a:lnTo>
                      <a:pt x="27" y="0"/>
                    </a:lnTo>
                    <a:lnTo>
                      <a:pt x="27" y="12"/>
                    </a:lnTo>
                    <a:lnTo>
                      <a:pt x="18" y="12"/>
                    </a:lnTo>
                    <a:lnTo>
                      <a:pt x="18" y="0"/>
                    </a:lnTo>
                    <a:lnTo>
                      <a:pt x="18" y="0"/>
                    </a:lnTo>
                    <a:lnTo>
                      <a:pt x="9" y="0"/>
                    </a:lnTo>
                    <a:close/>
                  </a:path>
                </a:pathLst>
              </a:custGeom>
              <a:solidFill>
                <a:srgbClr val="E0FFFF"/>
              </a:solidFill>
              <a:ln w="9525">
                <a:noFill/>
                <a:round/>
                <a:headEnd/>
                <a:tailEnd/>
              </a:ln>
            </p:spPr>
            <p:txBody>
              <a:bodyPr/>
              <a:lstStyle/>
              <a:p>
                <a:endParaRPr lang="en-US"/>
              </a:p>
            </p:txBody>
          </p:sp>
          <p:sp>
            <p:nvSpPr>
              <p:cNvPr id="188550" name="Freeform 134"/>
              <p:cNvSpPr>
                <a:spLocks/>
              </p:cNvSpPr>
              <p:nvPr/>
            </p:nvSpPr>
            <p:spPr bwMode="auto">
              <a:xfrm>
                <a:off x="519" y="2148"/>
                <a:ext cx="27" cy="91"/>
              </a:xfrm>
              <a:custGeom>
                <a:avLst/>
                <a:gdLst/>
                <a:ahLst/>
                <a:cxnLst>
                  <a:cxn ang="0">
                    <a:pos x="9" y="0"/>
                  </a:cxn>
                  <a:cxn ang="0">
                    <a:pos x="0" y="11"/>
                  </a:cxn>
                  <a:cxn ang="0">
                    <a:pos x="0" y="23"/>
                  </a:cxn>
                  <a:cxn ang="0">
                    <a:pos x="0" y="34"/>
                  </a:cxn>
                  <a:cxn ang="0">
                    <a:pos x="0" y="45"/>
                  </a:cxn>
                  <a:cxn ang="0">
                    <a:pos x="0" y="57"/>
                  </a:cxn>
                  <a:cxn ang="0">
                    <a:pos x="0" y="68"/>
                  </a:cxn>
                  <a:cxn ang="0">
                    <a:pos x="0" y="68"/>
                  </a:cxn>
                  <a:cxn ang="0">
                    <a:pos x="9" y="79"/>
                  </a:cxn>
                  <a:cxn ang="0">
                    <a:pos x="18" y="91"/>
                  </a:cxn>
                  <a:cxn ang="0">
                    <a:pos x="27" y="91"/>
                  </a:cxn>
                  <a:cxn ang="0">
                    <a:pos x="27" y="91"/>
                  </a:cxn>
                  <a:cxn ang="0">
                    <a:pos x="18" y="79"/>
                  </a:cxn>
                  <a:cxn ang="0">
                    <a:pos x="18" y="68"/>
                  </a:cxn>
                  <a:cxn ang="0">
                    <a:pos x="9" y="57"/>
                  </a:cxn>
                  <a:cxn ang="0">
                    <a:pos x="9" y="57"/>
                  </a:cxn>
                  <a:cxn ang="0">
                    <a:pos x="18" y="45"/>
                  </a:cxn>
                  <a:cxn ang="0">
                    <a:pos x="18" y="34"/>
                  </a:cxn>
                  <a:cxn ang="0">
                    <a:pos x="27" y="11"/>
                  </a:cxn>
                  <a:cxn ang="0">
                    <a:pos x="18" y="11"/>
                  </a:cxn>
                  <a:cxn ang="0">
                    <a:pos x="18" y="11"/>
                  </a:cxn>
                  <a:cxn ang="0">
                    <a:pos x="9" y="11"/>
                  </a:cxn>
                  <a:cxn ang="0">
                    <a:pos x="9" y="0"/>
                  </a:cxn>
                </a:cxnLst>
                <a:rect l="0" t="0" r="r" b="b"/>
                <a:pathLst>
                  <a:path w="27" h="91">
                    <a:moveTo>
                      <a:pt x="9" y="0"/>
                    </a:moveTo>
                    <a:lnTo>
                      <a:pt x="0" y="11"/>
                    </a:lnTo>
                    <a:lnTo>
                      <a:pt x="0" y="23"/>
                    </a:lnTo>
                    <a:lnTo>
                      <a:pt x="0" y="34"/>
                    </a:lnTo>
                    <a:lnTo>
                      <a:pt x="0" y="45"/>
                    </a:lnTo>
                    <a:lnTo>
                      <a:pt x="0" y="57"/>
                    </a:lnTo>
                    <a:lnTo>
                      <a:pt x="0" y="68"/>
                    </a:lnTo>
                    <a:lnTo>
                      <a:pt x="0" y="68"/>
                    </a:lnTo>
                    <a:lnTo>
                      <a:pt x="9" y="79"/>
                    </a:lnTo>
                    <a:lnTo>
                      <a:pt x="18" y="91"/>
                    </a:lnTo>
                    <a:lnTo>
                      <a:pt x="27" y="91"/>
                    </a:lnTo>
                    <a:lnTo>
                      <a:pt x="27" y="91"/>
                    </a:lnTo>
                    <a:lnTo>
                      <a:pt x="18" y="79"/>
                    </a:lnTo>
                    <a:lnTo>
                      <a:pt x="18" y="68"/>
                    </a:lnTo>
                    <a:lnTo>
                      <a:pt x="9" y="57"/>
                    </a:lnTo>
                    <a:lnTo>
                      <a:pt x="9" y="57"/>
                    </a:lnTo>
                    <a:lnTo>
                      <a:pt x="18" y="45"/>
                    </a:lnTo>
                    <a:lnTo>
                      <a:pt x="18" y="34"/>
                    </a:lnTo>
                    <a:lnTo>
                      <a:pt x="27" y="11"/>
                    </a:lnTo>
                    <a:lnTo>
                      <a:pt x="18" y="11"/>
                    </a:lnTo>
                    <a:lnTo>
                      <a:pt x="18" y="11"/>
                    </a:lnTo>
                    <a:lnTo>
                      <a:pt x="9" y="11"/>
                    </a:lnTo>
                    <a:lnTo>
                      <a:pt x="9" y="0"/>
                    </a:lnTo>
                    <a:close/>
                  </a:path>
                </a:pathLst>
              </a:custGeom>
              <a:solidFill>
                <a:srgbClr val="E0FFFF"/>
              </a:solidFill>
              <a:ln w="9525">
                <a:noFill/>
                <a:round/>
                <a:headEnd/>
                <a:tailEnd/>
              </a:ln>
            </p:spPr>
            <p:txBody>
              <a:bodyPr/>
              <a:lstStyle/>
              <a:p>
                <a:endParaRPr lang="en-US"/>
              </a:p>
            </p:txBody>
          </p:sp>
          <p:sp>
            <p:nvSpPr>
              <p:cNvPr id="188551" name="Freeform 135"/>
              <p:cNvSpPr>
                <a:spLocks/>
              </p:cNvSpPr>
              <p:nvPr/>
            </p:nvSpPr>
            <p:spPr bwMode="auto">
              <a:xfrm>
                <a:off x="769" y="2193"/>
                <a:ext cx="36" cy="80"/>
              </a:xfrm>
              <a:custGeom>
                <a:avLst/>
                <a:gdLst/>
                <a:ahLst/>
                <a:cxnLst>
                  <a:cxn ang="0">
                    <a:pos x="9" y="0"/>
                  </a:cxn>
                  <a:cxn ang="0">
                    <a:pos x="9" y="0"/>
                  </a:cxn>
                  <a:cxn ang="0">
                    <a:pos x="0" y="12"/>
                  </a:cxn>
                  <a:cxn ang="0">
                    <a:pos x="0" y="23"/>
                  </a:cxn>
                  <a:cxn ang="0">
                    <a:pos x="0" y="34"/>
                  </a:cxn>
                  <a:cxn ang="0">
                    <a:pos x="0" y="57"/>
                  </a:cxn>
                  <a:cxn ang="0">
                    <a:pos x="0" y="57"/>
                  </a:cxn>
                  <a:cxn ang="0">
                    <a:pos x="9" y="57"/>
                  </a:cxn>
                  <a:cxn ang="0">
                    <a:pos x="9" y="68"/>
                  </a:cxn>
                  <a:cxn ang="0">
                    <a:pos x="18" y="80"/>
                  </a:cxn>
                  <a:cxn ang="0">
                    <a:pos x="27" y="80"/>
                  </a:cxn>
                  <a:cxn ang="0">
                    <a:pos x="27" y="80"/>
                  </a:cxn>
                  <a:cxn ang="0">
                    <a:pos x="18" y="68"/>
                  </a:cxn>
                  <a:cxn ang="0">
                    <a:pos x="18" y="57"/>
                  </a:cxn>
                  <a:cxn ang="0">
                    <a:pos x="18" y="57"/>
                  </a:cxn>
                  <a:cxn ang="0">
                    <a:pos x="9" y="46"/>
                  </a:cxn>
                  <a:cxn ang="0">
                    <a:pos x="18" y="34"/>
                  </a:cxn>
                  <a:cxn ang="0">
                    <a:pos x="18" y="23"/>
                  </a:cxn>
                  <a:cxn ang="0">
                    <a:pos x="36" y="0"/>
                  </a:cxn>
                  <a:cxn ang="0">
                    <a:pos x="27" y="0"/>
                  </a:cxn>
                  <a:cxn ang="0">
                    <a:pos x="18" y="0"/>
                  </a:cxn>
                  <a:cxn ang="0">
                    <a:pos x="9" y="0"/>
                  </a:cxn>
                  <a:cxn ang="0">
                    <a:pos x="9" y="0"/>
                  </a:cxn>
                </a:cxnLst>
                <a:rect l="0" t="0" r="r" b="b"/>
                <a:pathLst>
                  <a:path w="36" h="80">
                    <a:moveTo>
                      <a:pt x="9" y="0"/>
                    </a:moveTo>
                    <a:lnTo>
                      <a:pt x="9" y="0"/>
                    </a:lnTo>
                    <a:lnTo>
                      <a:pt x="0" y="12"/>
                    </a:lnTo>
                    <a:lnTo>
                      <a:pt x="0" y="23"/>
                    </a:lnTo>
                    <a:lnTo>
                      <a:pt x="0" y="34"/>
                    </a:lnTo>
                    <a:lnTo>
                      <a:pt x="0" y="57"/>
                    </a:lnTo>
                    <a:lnTo>
                      <a:pt x="0" y="57"/>
                    </a:lnTo>
                    <a:lnTo>
                      <a:pt x="9" y="57"/>
                    </a:lnTo>
                    <a:lnTo>
                      <a:pt x="9" y="68"/>
                    </a:lnTo>
                    <a:lnTo>
                      <a:pt x="18" y="80"/>
                    </a:lnTo>
                    <a:lnTo>
                      <a:pt x="27" y="80"/>
                    </a:lnTo>
                    <a:lnTo>
                      <a:pt x="27" y="80"/>
                    </a:lnTo>
                    <a:lnTo>
                      <a:pt x="18" y="68"/>
                    </a:lnTo>
                    <a:lnTo>
                      <a:pt x="18" y="57"/>
                    </a:lnTo>
                    <a:lnTo>
                      <a:pt x="18" y="57"/>
                    </a:lnTo>
                    <a:lnTo>
                      <a:pt x="9" y="46"/>
                    </a:lnTo>
                    <a:lnTo>
                      <a:pt x="18" y="34"/>
                    </a:lnTo>
                    <a:lnTo>
                      <a:pt x="18" y="23"/>
                    </a:lnTo>
                    <a:lnTo>
                      <a:pt x="36" y="0"/>
                    </a:lnTo>
                    <a:lnTo>
                      <a:pt x="27" y="0"/>
                    </a:lnTo>
                    <a:lnTo>
                      <a:pt x="18" y="0"/>
                    </a:lnTo>
                    <a:lnTo>
                      <a:pt x="9" y="0"/>
                    </a:lnTo>
                    <a:lnTo>
                      <a:pt x="9" y="0"/>
                    </a:lnTo>
                    <a:close/>
                  </a:path>
                </a:pathLst>
              </a:custGeom>
              <a:solidFill>
                <a:srgbClr val="E0FFFF"/>
              </a:solidFill>
              <a:ln w="9525">
                <a:noFill/>
                <a:round/>
                <a:headEnd/>
                <a:tailEnd/>
              </a:ln>
            </p:spPr>
            <p:txBody>
              <a:bodyPr/>
              <a:lstStyle/>
              <a:p>
                <a:endParaRPr lang="en-US"/>
              </a:p>
            </p:txBody>
          </p:sp>
          <p:sp>
            <p:nvSpPr>
              <p:cNvPr id="188552" name="Freeform 136"/>
              <p:cNvSpPr>
                <a:spLocks/>
              </p:cNvSpPr>
              <p:nvPr/>
            </p:nvSpPr>
            <p:spPr bwMode="auto">
              <a:xfrm>
                <a:off x="644" y="2318"/>
                <a:ext cx="36" cy="79"/>
              </a:xfrm>
              <a:custGeom>
                <a:avLst/>
                <a:gdLst/>
                <a:ahLst/>
                <a:cxnLst>
                  <a:cxn ang="0">
                    <a:pos x="9" y="0"/>
                  </a:cxn>
                  <a:cxn ang="0">
                    <a:pos x="9" y="11"/>
                  </a:cxn>
                  <a:cxn ang="0">
                    <a:pos x="0" y="22"/>
                  </a:cxn>
                  <a:cxn ang="0">
                    <a:pos x="0" y="34"/>
                  </a:cxn>
                  <a:cxn ang="0">
                    <a:pos x="9" y="45"/>
                  </a:cxn>
                  <a:cxn ang="0">
                    <a:pos x="9" y="56"/>
                  </a:cxn>
                  <a:cxn ang="0">
                    <a:pos x="18" y="68"/>
                  </a:cxn>
                  <a:cxn ang="0">
                    <a:pos x="18" y="68"/>
                  </a:cxn>
                  <a:cxn ang="0">
                    <a:pos x="27" y="79"/>
                  </a:cxn>
                  <a:cxn ang="0">
                    <a:pos x="27" y="68"/>
                  </a:cxn>
                  <a:cxn ang="0">
                    <a:pos x="18" y="56"/>
                  </a:cxn>
                  <a:cxn ang="0">
                    <a:pos x="18" y="45"/>
                  </a:cxn>
                  <a:cxn ang="0">
                    <a:pos x="18" y="45"/>
                  </a:cxn>
                  <a:cxn ang="0">
                    <a:pos x="18" y="34"/>
                  </a:cxn>
                  <a:cxn ang="0">
                    <a:pos x="18" y="22"/>
                  </a:cxn>
                  <a:cxn ang="0">
                    <a:pos x="36" y="0"/>
                  </a:cxn>
                  <a:cxn ang="0">
                    <a:pos x="27" y="11"/>
                  </a:cxn>
                  <a:cxn ang="0">
                    <a:pos x="18" y="11"/>
                  </a:cxn>
                  <a:cxn ang="0">
                    <a:pos x="18" y="0"/>
                  </a:cxn>
                  <a:cxn ang="0">
                    <a:pos x="9" y="0"/>
                  </a:cxn>
                </a:cxnLst>
                <a:rect l="0" t="0" r="r" b="b"/>
                <a:pathLst>
                  <a:path w="36" h="79">
                    <a:moveTo>
                      <a:pt x="9" y="0"/>
                    </a:moveTo>
                    <a:lnTo>
                      <a:pt x="9" y="11"/>
                    </a:lnTo>
                    <a:lnTo>
                      <a:pt x="0" y="22"/>
                    </a:lnTo>
                    <a:lnTo>
                      <a:pt x="0" y="34"/>
                    </a:lnTo>
                    <a:lnTo>
                      <a:pt x="9" y="45"/>
                    </a:lnTo>
                    <a:lnTo>
                      <a:pt x="9" y="56"/>
                    </a:lnTo>
                    <a:lnTo>
                      <a:pt x="18" y="68"/>
                    </a:lnTo>
                    <a:lnTo>
                      <a:pt x="18" y="68"/>
                    </a:lnTo>
                    <a:lnTo>
                      <a:pt x="27" y="79"/>
                    </a:lnTo>
                    <a:lnTo>
                      <a:pt x="27" y="68"/>
                    </a:lnTo>
                    <a:lnTo>
                      <a:pt x="18" y="56"/>
                    </a:lnTo>
                    <a:lnTo>
                      <a:pt x="18" y="45"/>
                    </a:lnTo>
                    <a:lnTo>
                      <a:pt x="18" y="45"/>
                    </a:lnTo>
                    <a:lnTo>
                      <a:pt x="18" y="34"/>
                    </a:lnTo>
                    <a:lnTo>
                      <a:pt x="18" y="22"/>
                    </a:lnTo>
                    <a:lnTo>
                      <a:pt x="36" y="0"/>
                    </a:lnTo>
                    <a:lnTo>
                      <a:pt x="27" y="11"/>
                    </a:lnTo>
                    <a:lnTo>
                      <a:pt x="18" y="11"/>
                    </a:lnTo>
                    <a:lnTo>
                      <a:pt x="18" y="0"/>
                    </a:lnTo>
                    <a:lnTo>
                      <a:pt x="9" y="0"/>
                    </a:lnTo>
                    <a:close/>
                  </a:path>
                </a:pathLst>
              </a:custGeom>
              <a:solidFill>
                <a:srgbClr val="E0FFFF"/>
              </a:solidFill>
              <a:ln w="9525">
                <a:noFill/>
                <a:round/>
                <a:headEnd/>
                <a:tailEnd/>
              </a:ln>
            </p:spPr>
            <p:txBody>
              <a:bodyPr/>
              <a:lstStyle/>
              <a:p>
                <a:endParaRPr lang="en-US"/>
              </a:p>
            </p:txBody>
          </p:sp>
          <p:sp>
            <p:nvSpPr>
              <p:cNvPr id="188553" name="Freeform 137"/>
              <p:cNvSpPr>
                <a:spLocks/>
              </p:cNvSpPr>
              <p:nvPr/>
            </p:nvSpPr>
            <p:spPr bwMode="auto">
              <a:xfrm>
                <a:off x="635" y="1593"/>
                <a:ext cx="89" cy="125"/>
              </a:xfrm>
              <a:custGeom>
                <a:avLst/>
                <a:gdLst/>
                <a:ahLst/>
                <a:cxnLst>
                  <a:cxn ang="0">
                    <a:pos x="89" y="91"/>
                  </a:cxn>
                  <a:cxn ang="0">
                    <a:pos x="80" y="102"/>
                  </a:cxn>
                  <a:cxn ang="0">
                    <a:pos x="71" y="114"/>
                  </a:cxn>
                  <a:cxn ang="0">
                    <a:pos x="63" y="125"/>
                  </a:cxn>
                  <a:cxn ang="0">
                    <a:pos x="54" y="125"/>
                  </a:cxn>
                  <a:cxn ang="0">
                    <a:pos x="54" y="125"/>
                  </a:cxn>
                  <a:cxn ang="0">
                    <a:pos x="36" y="125"/>
                  </a:cxn>
                  <a:cxn ang="0">
                    <a:pos x="36" y="125"/>
                  </a:cxn>
                  <a:cxn ang="0">
                    <a:pos x="27" y="125"/>
                  </a:cxn>
                  <a:cxn ang="0">
                    <a:pos x="18" y="125"/>
                  </a:cxn>
                  <a:cxn ang="0">
                    <a:pos x="9" y="125"/>
                  </a:cxn>
                  <a:cxn ang="0">
                    <a:pos x="0" y="125"/>
                  </a:cxn>
                  <a:cxn ang="0">
                    <a:pos x="0" y="125"/>
                  </a:cxn>
                  <a:cxn ang="0">
                    <a:pos x="45" y="0"/>
                  </a:cxn>
                  <a:cxn ang="0">
                    <a:pos x="89" y="91"/>
                  </a:cxn>
                </a:cxnLst>
                <a:rect l="0" t="0" r="r" b="b"/>
                <a:pathLst>
                  <a:path w="89" h="125">
                    <a:moveTo>
                      <a:pt x="89" y="91"/>
                    </a:moveTo>
                    <a:lnTo>
                      <a:pt x="80" y="102"/>
                    </a:lnTo>
                    <a:lnTo>
                      <a:pt x="71" y="114"/>
                    </a:lnTo>
                    <a:lnTo>
                      <a:pt x="63" y="125"/>
                    </a:lnTo>
                    <a:lnTo>
                      <a:pt x="54" y="125"/>
                    </a:lnTo>
                    <a:lnTo>
                      <a:pt x="54" y="125"/>
                    </a:lnTo>
                    <a:lnTo>
                      <a:pt x="36" y="125"/>
                    </a:lnTo>
                    <a:lnTo>
                      <a:pt x="36" y="125"/>
                    </a:lnTo>
                    <a:lnTo>
                      <a:pt x="27" y="125"/>
                    </a:lnTo>
                    <a:lnTo>
                      <a:pt x="18" y="125"/>
                    </a:lnTo>
                    <a:lnTo>
                      <a:pt x="9" y="125"/>
                    </a:lnTo>
                    <a:lnTo>
                      <a:pt x="0" y="125"/>
                    </a:lnTo>
                    <a:lnTo>
                      <a:pt x="0" y="125"/>
                    </a:lnTo>
                    <a:lnTo>
                      <a:pt x="45" y="0"/>
                    </a:lnTo>
                    <a:lnTo>
                      <a:pt x="89" y="91"/>
                    </a:lnTo>
                    <a:close/>
                  </a:path>
                </a:pathLst>
              </a:custGeom>
              <a:solidFill>
                <a:srgbClr val="98E5E5"/>
              </a:solidFill>
              <a:ln w="9525">
                <a:noFill/>
                <a:round/>
                <a:headEnd/>
                <a:tailEnd/>
              </a:ln>
            </p:spPr>
            <p:txBody>
              <a:bodyPr/>
              <a:lstStyle/>
              <a:p>
                <a:endParaRPr lang="en-US"/>
              </a:p>
            </p:txBody>
          </p:sp>
        </p:grpSp>
        <p:sp>
          <p:nvSpPr>
            <p:cNvPr id="188554" name="Text Box 138"/>
            <p:cNvSpPr txBox="1">
              <a:spLocks noChangeArrowheads="1"/>
            </p:cNvSpPr>
            <p:nvPr/>
          </p:nvSpPr>
          <p:spPr bwMode="auto">
            <a:xfrm>
              <a:off x="2133600" y="2903538"/>
              <a:ext cx="2016899" cy="461665"/>
            </a:xfrm>
            <a:prstGeom prst="rect">
              <a:avLst/>
            </a:prstGeom>
            <a:noFill/>
            <a:ln w="9525">
              <a:noFill/>
              <a:miter lim="800000"/>
              <a:headEnd/>
              <a:tailEnd/>
            </a:ln>
            <a:effectLst/>
          </p:spPr>
          <p:txBody>
            <a:bodyPr wrap="none">
              <a:spAutoFit/>
            </a:bodyPr>
            <a:lstStyle/>
            <a:p>
              <a:pPr eaLnBrk="1" hangingPunct="1"/>
              <a:r>
                <a:rPr lang="en-US" sz="2400" dirty="0" smtClean="0"/>
                <a:t>Climatic Data</a:t>
              </a:r>
              <a:endParaRPr lang="en-US" sz="2400" dirty="0"/>
            </a:p>
          </p:txBody>
        </p:sp>
      </p:grpSp>
      <p:sp>
        <p:nvSpPr>
          <p:cNvPr id="188560" name="Text Box 144"/>
          <p:cNvSpPr txBox="1">
            <a:spLocks noChangeArrowheads="1"/>
          </p:cNvSpPr>
          <p:nvPr/>
        </p:nvSpPr>
        <p:spPr bwMode="auto">
          <a:xfrm>
            <a:off x="5269103" y="2634516"/>
            <a:ext cx="1588897" cy="830997"/>
          </a:xfrm>
          <a:prstGeom prst="rect">
            <a:avLst/>
          </a:prstGeom>
          <a:noFill/>
          <a:ln w="9525">
            <a:noFill/>
            <a:miter lim="800000"/>
            <a:headEnd/>
            <a:tailEnd/>
          </a:ln>
          <a:effectLst/>
        </p:spPr>
        <p:txBody>
          <a:bodyPr wrap="none">
            <a:spAutoFit/>
          </a:bodyPr>
          <a:lstStyle/>
          <a:p>
            <a:pPr eaLnBrk="1" hangingPunct="1"/>
            <a:r>
              <a:rPr lang="en-US" sz="2400" dirty="0"/>
              <a:t>Material </a:t>
            </a:r>
            <a:endParaRPr lang="en-US" sz="2400" dirty="0" smtClean="0"/>
          </a:p>
          <a:p>
            <a:pPr eaLnBrk="1" hangingPunct="1"/>
            <a:r>
              <a:rPr lang="en-US" sz="2400" dirty="0" smtClean="0"/>
              <a:t>Properties</a:t>
            </a:r>
            <a:endParaRPr lang="en-US" sz="2400" dirty="0"/>
          </a:p>
        </p:txBody>
      </p:sp>
      <p:sp>
        <p:nvSpPr>
          <p:cNvPr id="188562" name="AutoShape 146"/>
          <p:cNvSpPr>
            <a:spLocks noChangeArrowheads="1"/>
          </p:cNvSpPr>
          <p:nvPr/>
        </p:nvSpPr>
        <p:spPr bwMode="auto">
          <a:xfrm>
            <a:off x="3657600" y="4876800"/>
            <a:ext cx="1371600" cy="533400"/>
          </a:xfrm>
          <a:prstGeom prst="leftArrow">
            <a:avLst>
              <a:gd name="adj1" fmla="val 50000"/>
              <a:gd name="adj2" fmla="val 76206"/>
            </a:avLst>
          </a:prstGeom>
          <a:solidFill>
            <a:schemeClr val="accent1"/>
          </a:solidFill>
          <a:ln w="9525">
            <a:solidFill>
              <a:schemeClr val="tx1"/>
            </a:solidFill>
            <a:miter lim="800000"/>
            <a:headEnd/>
            <a:tailEnd/>
          </a:ln>
          <a:effectLst/>
        </p:spPr>
        <p:txBody>
          <a:bodyPr wrap="none" anchor="ctr"/>
          <a:lstStyle/>
          <a:p>
            <a:pPr algn="ctr" eaLnBrk="1" hangingPunct="1"/>
            <a:endParaRPr lang="en-US" dirty="0"/>
          </a:p>
        </p:txBody>
      </p:sp>
      <p:grpSp>
        <p:nvGrpSpPr>
          <p:cNvPr id="6" name="Group 162"/>
          <p:cNvGrpSpPr>
            <a:grpSpLocks/>
          </p:cNvGrpSpPr>
          <p:nvPr/>
        </p:nvGrpSpPr>
        <p:grpSpPr bwMode="auto">
          <a:xfrm>
            <a:off x="838200" y="4508500"/>
            <a:ext cx="3303588" cy="1816100"/>
            <a:chOff x="240" y="2544"/>
            <a:chExt cx="2081" cy="1144"/>
          </a:xfrm>
        </p:grpSpPr>
        <p:graphicFrame>
          <p:nvGraphicFramePr>
            <p:cNvPr id="188563" name="Object 147">
              <a:hlinkClick r:id="" action="ppaction://ole?verb=0"/>
            </p:cNvPr>
            <p:cNvGraphicFramePr>
              <a:graphicFrameLocks noChangeAspect="1"/>
            </p:cNvGraphicFramePr>
            <p:nvPr/>
          </p:nvGraphicFramePr>
          <p:xfrm>
            <a:off x="672" y="2544"/>
            <a:ext cx="1130" cy="856"/>
          </p:xfrm>
          <a:graphic>
            <a:graphicData uri="http://schemas.openxmlformats.org/presentationml/2006/ole">
              <p:oleObj spid="_x0000_s1026" name="Drawing" r:id="rId4" imgW="3362040" imgH="2474640" progId="">
                <p:embed/>
              </p:oleObj>
            </a:graphicData>
          </a:graphic>
        </p:graphicFrame>
        <p:sp>
          <p:nvSpPr>
            <p:cNvPr id="188564" name="Text Box 148"/>
            <p:cNvSpPr txBox="1">
              <a:spLocks noChangeArrowheads="1"/>
            </p:cNvSpPr>
            <p:nvPr/>
          </p:nvSpPr>
          <p:spPr bwMode="auto">
            <a:xfrm>
              <a:off x="240" y="3400"/>
              <a:ext cx="2081" cy="288"/>
            </a:xfrm>
            <a:prstGeom prst="rect">
              <a:avLst/>
            </a:prstGeom>
            <a:noFill/>
            <a:ln w="9525">
              <a:noFill/>
              <a:miter lim="800000"/>
              <a:headEnd/>
              <a:tailEnd/>
            </a:ln>
            <a:effectLst/>
          </p:spPr>
          <p:txBody>
            <a:bodyPr wrap="none">
              <a:spAutoFit/>
            </a:bodyPr>
            <a:lstStyle/>
            <a:p>
              <a:pPr eaLnBrk="1" hangingPunct="1"/>
              <a:r>
                <a:rPr lang="en-US" sz="2400" dirty="0"/>
                <a:t>Predicted Performance</a:t>
              </a:r>
            </a:p>
          </p:txBody>
        </p:sp>
      </p:grpSp>
      <p:sp>
        <p:nvSpPr>
          <p:cNvPr id="188567" name="Text Box 151"/>
          <p:cNvSpPr txBox="1">
            <a:spLocks noChangeArrowheads="1"/>
          </p:cNvSpPr>
          <p:nvPr/>
        </p:nvSpPr>
        <p:spPr bwMode="auto">
          <a:xfrm>
            <a:off x="4756150" y="5943600"/>
            <a:ext cx="3016250" cy="457200"/>
          </a:xfrm>
          <a:prstGeom prst="rect">
            <a:avLst/>
          </a:prstGeom>
          <a:noFill/>
          <a:ln w="9525">
            <a:noFill/>
            <a:miter lim="800000"/>
            <a:headEnd/>
            <a:tailEnd/>
          </a:ln>
          <a:effectLst/>
        </p:spPr>
        <p:txBody>
          <a:bodyPr wrap="none">
            <a:spAutoFit/>
          </a:bodyPr>
          <a:lstStyle/>
          <a:p>
            <a:pPr eaLnBrk="1" hangingPunct="1"/>
            <a:r>
              <a:rPr lang="en-US" sz="2400" dirty="0"/>
              <a:t>Mechanistic Analysis</a:t>
            </a:r>
          </a:p>
        </p:txBody>
      </p:sp>
      <p:grpSp>
        <p:nvGrpSpPr>
          <p:cNvPr id="160" name="Group 159"/>
          <p:cNvGrpSpPr/>
          <p:nvPr/>
        </p:nvGrpSpPr>
        <p:grpSpPr>
          <a:xfrm>
            <a:off x="7292975" y="1295400"/>
            <a:ext cx="1089025" cy="2170113"/>
            <a:chOff x="7140575" y="1295400"/>
            <a:chExt cx="1089025" cy="2170113"/>
          </a:xfrm>
        </p:grpSpPr>
        <p:pic>
          <p:nvPicPr>
            <p:cNvPr id="188570" name="Picture 154" descr="MPj04004730000[1]"/>
            <p:cNvPicPr>
              <a:picLocks noChangeAspect="1" noChangeArrowheads="1"/>
            </p:cNvPicPr>
            <p:nvPr/>
          </p:nvPicPr>
          <p:blipFill>
            <a:blip r:embed="rId5" cstate="print"/>
            <a:srcRect/>
            <a:stretch>
              <a:fillRect/>
            </a:stretch>
          </p:blipFill>
          <p:spPr bwMode="auto">
            <a:xfrm>
              <a:off x="7140575" y="1295400"/>
              <a:ext cx="1089025" cy="1676400"/>
            </a:xfrm>
            <a:prstGeom prst="rect">
              <a:avLst/>
            </a:prstGeom>
            <a:noFill/>
          </p:spPr>
        </p:pic>
        <p:sp>
          <p:nvSpPr>
            <p:cNvPr id="188571" name="Text Box 155"/>
            <p:cNvSpPr txBox="1">
              <a:spLocks noChangeArrowheads="1"/>
            </p:cNvSpPr>
            <p:nvPr/>
          </p:nvSpPr>
          <p:spPr bwMode="auto">
            <a:xfrm>
              <a:off x="7170738" y="3008313"/>
              <a:ext cx="1030288" cy="457200"/>
            </a:xfrm>
            <a:prstGeom prst="rect">
              <a:avLst/>
            </a:prstGeom>
            <a:noFill/>
            <a:ln w="9525">
              <a:noFill/>
              <a:miter lim="800000"/>
              <a:headEnd/>
              <a:tailEnd/>
            </a:ln>
            <a:effectLst/>
          </p:spPr>
          <p:txBody>
            <a:bodyPr wrap="none">
              <a:spAutoFit/>
            </a:bodyPr>
            <a:lstStyle/>
            <a:p>
              <a:pPr algn="ctr"/>
              <a:r>
                <a:rPr lang="en-US" sz="2400" dirty="0"/>
                <a:t>Traffic</a:t>
              </a:r>
            </a:p>
          </p:txBody>
        </p:sp>
      </p:grpSp>
      <p:sp>
        <p:nvSpPr>
          <p:cNvPr id="188581" name="Freeform 165"/>
          <p:cNvSpPr>
            <a:spLocks/>
          </p:cNvSpPr>
          <p:nvPr/>
        </p:nvSpPr>
        <p:spPr bwMode="auto">
          <a:xfrm>
            <a:off x="3810000" y="3505201"/>
            <a:ext cx="1676400" cy="914400"/>
          </a:xfrm>
          <a:custGeom>
            <a:avLst/>
            <a:gdLst/>
            <a:ahLst/>
            <a:cxnLst>
              <a:cxn ang="0">
                <a:pos x="0" y="0"/>
              </a:cxn>
              <a:cxn ang="0">
                <a:pos x="309" y="278"/>
              </a:cxn>
              <a:cxn ang="0">
                <a:pos x="1528" y="288"/>
              </a:cxn>
              <a:cxn ang="0">
                <a:pos x="2056" y="618"/>
              </a:cxn>
            </a:cxnLst>
            <a:rect l="0" t="0" r="r" b="b"/>
            <a:pathLst>
              <a:path w="2056" h="618">
                <a:moveTo>
                  <a:pt x="0" y="0"/>
                </a:moveTo>
                <a:cubicBezTo>
                  <a:pt x="52" y="46"/>
                  <a:pt x="55" y="230"/>
                  <a:pt x="309" y="278"/>
                </a:cubicBezTo>
                <a:cubicBezTo>
                  <a:pt x="564" y="326"/>
                  <a:pt x="1237" y="231"/>
                  <a:pt x="1528" y="288"/>
                </a:cubicBezTo>
                <a:cubicBezTo>
                  <a:pt x="1819" y="345"/>
                  <a:pt x="1946" y="549"/>
                  <a:pt x="2056" y="618"/>
                </a:cubicBezTo>
              </a:path>
            </a:pathLst>
          </a:custGeom>
          <a:noFill/>
          <a:ln w="50800">
            <a:solidFill>
              <a:srgbClr val="000080"/>
            </a:solidFill>
            <a:round/>
            <a:headEnd/>
            <a:tailEnd type="triangle" w="lg" len="med"/>
          </a:ln>
          <a:effectLst/>
        </p:spPr>
        <p:txBody>
          <a:bodyPr/>
          <a:lstStyle/>
          <a:p>
            <a:endParaRPr lang="en-US"/>
          </a:p>
        </p:txBody>
      </p:sp>
      <p:sp>
        <p:nvSpPr>
          <p:cNvPr id="188582" name="Freeform 166"/>
          <p:cNvSpPr>
            <a:spLocks/>
          </p:cNvSpPr>
          <p:nvPr/>
        </p:nvSpPr>
        <p:spPr bwMode="auto">
          <a:xfrm>
            <a:off x="7086600" y="3529013"/>
            <a:ext cx="762000" cy="814387"/>
          </a:xfrm>
          <a:custGeom>
            <a:avLst/>
            <a:gdLst/>
            <a:ahLst/>
            <a:cxnLst>
              <a:cxn ang="0">
                <a:pos x="355" y="0"/>
              </a:cxn>
              <a:cxn ang="0">
                <a:pos x="243" y="286"/>
              </a:cxn>
              <a:cxn ang="0">
                <a:pos x="0" y="513"/>
              </a:cxn>
            </a:cxnLst>
            <a:rect l="0" t="0" r="r" b="b"/>
            <a:pathLst>
              <a:path w="355" h="513">
                <a:moveTo>
                  <a:pt x="355" y="0"/>
                </a:moveTo>
                <a:cubicBezTo>
                  <a:pt x="337" y="46"/>
                  <a:pt x="302" y="201"/>
                  <a:pt x="243" y="286"/>
                </a:cubicBezTo>
                <a:cubicBezTo>
                  <a:pt x="184" y="371"/>
                  <a:pt x="51" y="466"/>
                  <a:pt x="0" y="513"/>
                </a:cubicBezTo>
              </a:path>
            </a:pathLst>
          </a:custGeom>
          <a:noFill/>
          <a:ln w="50800">
            <a:solidFill>
              <a:srgbClr val="000080"/>
            </a:solidFill>
            <a:round/>
            <a:headEnd/>
            <a:tailEnd type="triangle" w="lg" len="med"/>
          </a:ln>
          <a:effectLst/>
        </p:spPr>
        <p:txBody>
          <a:bodyPr/>
          <a:lstStyle/>
          <a:p>
            <a:endParaRPr lang="en-US"/>
          </a:p>
        </p:txBody>
      </p:sp>
      <p:sp>
        <p:nvSpPr>
          <p:cNvPr id="188583" name="Freeform 167"/>
          <p:cNvSpPr>
            <a:spLocks/>
          </p:cNvSpPr>
          <p:nvPr/>
        </p:nvSpPr>
        <p:spPr bwMode="auto">
          <a:xfrm rot="832833">
            <a:off x="6023086" y="3527230"/>
            <a:ext cx="268288" cy="695325"/>
          </a:xfrm>
          <a:custGeom>
            <a:avLst/>
            <a:gdLst/>
            <a:ahLst/>
            <a:cxnLst>
              <a:cxn ang="0">
                <a:pos x="0" y="0"/>
              </a:cxn>
              <a:cxn ang="0">
                <a:pos x="169" y="438"/>
              </a:cxn>
            </a:cxnLst>
            <a:rect l="0" t="0" r="r" b="b"/>
            <a:pathLst>
              <a:path w="169" h="438">
                <a:moveTo>
                  <a:pt x="0" y="0"/>
                </a:moveTo>
                <a:cubicBezTo>
                  <a:pt x="29" y="73"/>
                  <a:pt x="134" y="347"/>
                  <a:pt x="169" y="438"/>
                </a:cubicBezTo>
              </a:path>
            </a:pathLst>
          </a:custGeom>
          <a:noFill/>
          <a:ln w="50800">
            <a:solidFill>
              <a:srgbClr val="000080"/>
            </a:solidFill>
            <a:round/>
            <a:headEnd/>
            <a:tailEnd type="triangle" w="lg" len="med"/>
          </a:ln>
          <a:effectLst/>
        </p:spPr>
        <p:txBody>
          <a:bodyPr/>
          <a:lstStyle/>
          <a:p>
            <a:endParaRPr lang="en-US"/>
          </a:p>
        </p:txBody>
      </p:sp>
      <p:pic>
        <p:nvPicPr>
          <p:cNvPr id="1029" name="Picture 5" descr="http://theconstructor.org/wp-content/uploads/2010/03/FLEXURALSTRENGTHTESTONCONCRETE.jpg"/>
          <p:cNvPicPr>
            <a:picLocks noChangeAspect="1" noChangeArrowheads="1"/>
          </p:cNvPicPr>
          <p:nvPr/>
        </p:nvPicPr>
        <p:blipFill>
          <a:blip r:embed="rId6" cstate="print"/>
          <a:srcRect b="24607"/>
          <a:stretch>
            <a:fillRect/>
          </a:stretch>
        </p:blipFill>
        <p:spPr bwMode="auto">
          <a:xfrm>
            <a:off x="5364054" y="1181271"/>
            <a:ext cx="1341546" cy="1454199"/>
          </a:xfrm>
          <a:prstGeom prst="rect">
            <a:avLst/>
          </a:prstGeom>
          <a:noFill/>
        </p:spPr>
      </p:pic>
      <p:sp>
        <p:nvSpPr>
          <p:cNvPr id="163" name="Text Box 144"/>
          <p:cNvSpPr txBox="1">
            <a:spLocks noChangeArrowheads="1"/>
          </p:cNvSpPr>
          <p:nvPr/>
        </p:nvSpPr>
        <p:spPr bwMode="auto">
          <a:xfrm>
            <a:off x="533400" y="3003848"/>
            <a:ext cx="1817934" cy="461665"/>
          </a:xfrm>
          <a:prstGeom prst="rect">
            <a:avLst/>
          </a:prstGeom>
          <a:noFill/>
          <a:ln w="9525">
            <a:noFill/>
            <a:miter lim="800000"/>
            <a:headEnd/>
            <a:tailEnd/>
          </a:ln>
          <a:effectLst/>
        </p:spPr>
        <p:txBody>
          <a:bodyPr wrap="none">
            <a:spAutoFit/>
          </a:bodyPr>
          <a:lstStyle/>
          <a:p>
            <a:pPr eaLnBrk="1" hangingPunct="1"/>
            <a:r>
              <a:rPr lang="en-US" sz="2400" dirty="0" smtClean="0"/>
              <a:t>Trial Design</a:t>
            </a:r>
            <a:endParaRPr lang="en-US" sz="2400" dirty="0"/>
          </a:p>
        </p:txBody>
      </p:sp>
      <p:grpSp>
        <p:nvGrpSpPr>
          <p:cNvPr id="166" name="Group 165"/>
          <p:cNvGrpSpPr/>
          <p:nvPr/>
        </p:nvGrpSpPr>
        <p:grpSpPr>
          <a:xfrm>
            <a:off x="685800" y="1524000"/>
            <a:ext cx="1371600" cy="1414112"/>
            <a:chOff x="685800" y="1569720"/>
            <a:chExt cx="1371600" cy="1414112"/>
          </a:xfrm>
        </p:grpSpPr>
        <p:pic>
          <p:nvPicPr>
            <p:cNvPr id="1031" name="Picture 7"/>
            <p:cNvPicPr>
              <a:picLocks noChangeAspect="1" noChangeArrowheads="1"/>
            </p:cNvPicPr>
            <p:nvPr/>
          </p:nvPicPr>
          <p:blipFill>
            <a:blip r:embed="rId7" cstate="print"/>
            <a:srcRect l="4040" t="23301" r="19191" b="14563"/>
            <a:stretch>
              <a:fillRect/>
            </a:stretch>
          </p:blipFill>
          <p:spPr bwMode="auto">
            <a:xfrm>
              <a:off x="685800" y="1828800"/>
              <a:ext cx="1371600" cy="1155032"/>
            </a:xfrm>
            <a:prstGeom prst="rect">
              <a:avLst/>
            </a:prstGeom>
            <a:noFill/>
            <a:ln w="9525">
              <a:noFill/>
              <a:miter lim="800000"/>
              <a:headEnd/>
              <a:tailEnd/>
            </a:ln>
            <a:effectLst/>
          </p:spPr>
        </p:pic>
        <p:sp>
          <p:nvSpPr>
            <p:cNvPr id="188558" name="Rectangle 142" descr="Newsprint"/>
            <p:cNvSpPr>
              <a:spLocks noChangeArrowheads="1"/>
            </p:cNvSpPr>
            <p:nvPr/>
          </p:nvSpPr>
          <p:spPr bwMode="auto">
            <a:xfrm>
              <a:off x="685800" y="1569720"/>
              <a:ext cx="1371600" cy="640080"/>
            </a:xfrm>
            <a:prstGeom prst="rect">
              <a:avLst/>
            </a:prstGeom>
            <a:blipFill dpi="0" rotWithShape="0">
              <a:blip r:embed="rId8" cstate="print"/>
              <a:srcRect/>
              <a:tile tx="0" ty="0" sx="100000" sy="100000" flip="none" algn="tl"/>
            </a:blipFill>
            <a:ln w="25400">
              <a:noFill/>
              <a:miter lim="800000"/>
              <a:headEnd/>
              <a:tailEnd/>
            </a:ln>
            <a:effectLst/>
          </p:spPr>
          <p:txBody>
            <a:bodyPr wrap="none" anchor="ctr"/>
            <a:lstStyle/>
            <a:p>
              <a:endParaRPr lang="en-US"/>
            </a:p>
          </p:txBody>
        </p:sp>
      </p:grpSp>
      <p:grpSp>
        <p:nvGrpSpPr>
          <p:cNvPr id="168" name="Group 167"/>
          <p:cNvGrpSpPr/>
          <p:nvPr/>
        </p:nvGrpSpPr>
        <p:grpSpPr>
          <a:xfrm>
            <a:off x="5368160" y="4343400"/>
            <a:ext cx="1600200" cy="1524000"/>
            <a:chOff x="2362200" y="1600200"/>
            <a:chExt cx="1905000" cy="1752600"/>
          </a:xfrm>
        </p:grpSpPr>
        <p:sp>
          <p:nvSpPr>
            <p:cNvPr id="169" name="AutoShape 4"/>
            <p:cNvSpPr>
              <a:spLocks noChangeArrowheads="1"/>
            </p:cNvSpPr>
            <p:nvPr/>
          </p:nvSpPr>
          <p:spPr bwMode="auto">
            <a:xfrm>
              <a:off x="2362200" y="1600200"/>
              <a:ext cx="1905000" cy="1752600"/>
            </a:xfrm>
            <a:prstGeom prst="cube">
              <a:avLst>
                <a:gd name="adj" fmla="val 25000"/>
              </a:avLst>
            </a:prstGeom>
            <a:solidFill>
              <a:schemeClr val="tx1"/>
            </a:solidFill>
            <a:ln w="38100">
              <a:solidFill>
                <a:schemeClr val="accent1"/>
              </a:solidFill>
              <a:miter lim="800000"/>
              <a:headEnd/>
              <a:tailEnd/>
            </a:ln>
            <a:effectLst/>
          </p:spPr>
          <p:txBody>
            <a:bodyPr wrap="none" anchor="ctr"/>
            <a:lstStyle/>
            <a:p>
              <a:endParaRPr lang="en-US"/>
            </a:p>
          </p:txBody>
        </p:sp>
        <p:sp>
          <p:nvSpPr>
            <p:cNvPr id="170" name="Text Box 5"/>
            <p:cNvSpPr txBox="1">
              <a:spLocks noChangeArrowheads="1"/>
            </p:cNvSpPr>
            <p:nvPr/>
          </p:nvSpPr>
          <p:spPr bwMode="white">
            <a:xfrm>
              <a:off x="2362200" y="2117725"/>
              <a:ext cx="1524000" cy="1006475"/>
            </a:xfrm>
            <a:prstGeom prst="rect">
              <a:avLst/>
            </a:prstGeom>
            <a:noFill/>
            <a:ln w="9525">
              <a:noFill/>
              <a:miter lim="800000"/>
              <a:headEnd/>
              <a:tailEnd/>
            </a:ln>
            <a:effectLst/>
          </p:spPr>
          <p:txBody>
            <a:bodyPr lIns="91429" tIns="45714" rIns="91429" bIns="45714">
              <a:spAutoFit/>
            </a:bodyPr>
            <a:lstStyle/>
            <a:p>
              <a:pPr algn="ctr" eaLnBrk="0" hangingPunct="0">
                <a:spcBef>
                  <a:spcPct val="50000"/>
                </a:spcBef>
              </a:pPr>
              <a:r>
                <a:rPr lang="en-US" sz="2000" b="1" dirty="0">
                  <a:solidFill>
                    <a:srgbClr val="FFFF00"/>
                  </a:solidFill>
                  <a:latin typeface="Times New Roman" pitchFamily="18" charset="0"/>
                </a:rPr>
                <a:t>Design Guide Software</a:t>
              </a:r>
            </a:p>
          </p:txBody>
        </p:sp>
      </p:grpSp>
      <p:sp>
        <p:nvSpPr>
          <p:cNvPr id="171" name="Freeform 166"/>
          <p:cNvSpPr>
            <a:spLocks/>
          </p:cNvSpPr>
          <p:nvPr/>
        </p:nvSpPr>
        <p:spPr bwMode="auto">
          <a:xfrm flipH="1">
            <a:off x="1524000" y="3428542"/>
            <a:ext cx="3657600" cy="1219658"/>
          </a:xfrm>
          <a:custGeom>
            <a:avLst/>
            <a:gdLst>
              <a:gd name="connsiteX0" fmla="*/ 10000 w 10000"/>
              <a:gd name="connsiteY0" fmla="*/ 0 h 10000"/>
              <a:gd name="connsiteX1" fmla="*/ 8222 w 10000"/>
              <a:gd name="connsiteY1" fmla="*/ 4667 h 10000"/>
              <a:gd name="connsiteX2" fmla="*/ 6845 w 10000"/>
              <a:gd name="connsiteY2" fmla="*/ 5575 h 10000"/>
              <a:gd name="connsiteX3" fmla="*/ 0 w 10000"/>
              <a:gd name="connsiteY3" fmla="*/ 10000 h 10000"/>
              <a:gd name="connsiteX0" fmla="*/ 10000 w 10000"/>
              <a:gd name="connsiteY0" fmla="*/ 0 h 10000"/>
              <a:gd name="connsiteX1" fmla="*/ 8222 w 10000"/>
              <a:gd name="connsiteY1" fmla="*/ 4667 h 10000"/>
              <a:gd name="connsiteX2" fmla="*/ 6222 w 10000"/>
              <a:gd name="connsiteY2" fmla="*/ 6667 h 10000"/>
              <a:gd name="connsiteX3" fmla="*/ 0 w 10000"/>
              <a:gd name="connsiteY3" fmla="*/ 10000 h 10000"/>
              <a:gd name="connsiteX0" fmla="*/ 10000 w 10000"/>
              <a:gd name="connsiteY0" fmla="*/ 0 h 10000"/>
              <a:gd name="connsiteX1" fmla="*/ 8222 w 10000"/>
              <a:gd name="connsiteY1" fmla="*/ 4667 h 10000"/>
              <a:gd name="connsiteX2" fmla="*/ 6222 w 10000"/>
              <a:gd name="connsiteY2" fmla="*/ 6667 h 10000"/>
              <a:gd name="connsiteX3" fmla="*/ 6000 w 10000"/>
              <a:gd name="connsiteY3" fmla="*/ 8000 h 10000"/>
              <a:gd name="connsiteX4" fmla="*/ 0 w 10000"/>
              <a:gd name="connsiteY4" fmla="*/ 10000 h 10000"/>
              <a:gd name="connsiteX0" fmla="*/ 10000 w 10000"/>
              <a:gd name="connsiteY0" fmla="*/ 0 h 10000"/>
              <a:gd name="connsiteX1" fmla="*/ 8222 w 10000"/>
              <a:gd name="connsiteY1" fmla="*/ 4667 h 10000"/>
              <a:gd name="connsiteX2" fmla="*/ 6889 w 10000"/>
              <a:gd name="connsiteY2" fmla="*/ 7333 h 10000"/>
              <a:gd name="connsiteX3" fmla="*/ 6000 w 10000"/>
              <a:gd name="connsiteY3" fmla="*/ 8000 h 10000"/>
              <a:gd name="connsiteX4" fmla="*/ 0 w 10000"/>
              <a:gd name="connsiteY4" fmla="*/ 10000 h 10000"/>
              <a:gd name="connsiteX0" fmla="*/ 10000 w 10000"/>
              <a:gd name="connsiteY0" fmla="*/ 0 h 10000"/>
              <a:gd name="connsiteX1" fmla="*/ 8222 w 10000"/>
              <a:gd name="connsiteY1" fmla="*/ 4667 h 10000"/>
              <a:gd name="connsiteX2" fmla="*/ 6889 w 10000"/>
              <a:gd name="connsiteY2" fmla="*/ 7333 h 10000"/>
              <a:gd name="connsiteX3" fmla="*/ 5333 w 10000"/>
              <a:gd name="connsiteY3" fmla="*/ 8000 h 10000"/>
              <a:gd name="connsiteX4" fmla="*/ 0 w 10000"/>
              <a:gd name="connsiteY4" fmla="*/ 10000 h 10000"/>
              <a:gd name="connsiteX0" fmla="*/ 10000 w 10000"/>
              <a:gd name="connsiteY0" fmla="*/ 0 h 10000"/>
              <a:gd name="connsiteX1" fmla="*/ 8222 w 10000"/>
              <a:gd name="connsiteY1" fmla="*/ 4667 h 10000"/>
              <a:gd name="connsiteX2" fmla="*/ 6889 w 10000"/>
              <a:gd name="connsiteY2" fmla="*/ 7333 h 10000"/>
              <a:gd name="connsiteX3" fmla="*/ 4889 w 10000"/>
              <a:gd name="connsiteY3" fmla="*/ 8667 h 10000"/>
              <a:gd name="connsiteX4" fmla="*/ 0 w 10000"/>
              <a:gd name="connsiteY4" fmla="*/ 10000 h 10000"/>
              <a:gd name="connsiteX0" fmla="*/ 10000 w 10000"/>
              <a:gd name="connsiteY0" fmla="*/ 0 h 10000"/>
              <a:gd name="connsiteX1" fmla="*/ 8222 w 10000"/>
              <a:gd name="connsiteY1" fmla="*/ 4667 h 10000"/>
              <a:gd name="connsiteX2" fmla="*/ 7111 w 10000"/>
              <a:gd name="connsiteY2" fmla="*/ 6667 h 10000"/>
              <a:gd name="connsiteX3" fmla="*/ 4889 w 10000"/>
              <a:gd name="connsiteY3" fmla="*/ 8667 h 10000"/>
              <a:gd name="connsiteX4" fmla="*/ 0 w 10000"/>
              <a:gd name="connsiteY4" fmla="*/ 10000 h 10000"/>
              <a:gd name="connsiteX0" fmla="*/ 10000 w 10000"/>
              <a:gd name="connsiteY0" fmla="*/ 0 h 10000"/>
              <a:gd name="connsiteX1" fmla="*/ 8889 w 10000"/>
              <a:gd name="connsiteY1" fmla="*/ 3333 h 10000"/>
              <a:gd name="connsiteX2" fmla="*/ 7111 w 10000"/>
              <a:gd name="connsiteY2" fmla="*/ 6667 h 10000"/>
              <a:gd name="connsiteX3" fmla="*/ 4889 w 10000"/>
              <a:gd name="connsiteY3" fmla="*/ 8667 h 10000"/>
              <a:gd name="connsiteX4" fmla="*/ 0 w 10000"/>
              <a:gd name="connsiteY4" fmla="*/ 10000 h 10000"/>
              <a:gd name="connsiteX0" fmla="*/ 10000 w 10000"/>
              <a:gd name="connsiteY0" fmla="*/ 0 h 10000"/>
              <a:gd name="connsiteX1" fmla="*/ 8889 w 10000"/>
              <a:gd name="connsiteY1" fmla="*/ 3333 h 10000"/>
              <a:gd name="connsiteX2" fmla="*/ 7111 w 10000"/>
              <a:gd name="connsiteY2" fmla="*/ 6667 h 10000"/>
              <a:gd name="connsiteX3" fmla="*/ 5778 w 10000"/>
              <a:gd name="connsiteY3" fmla="*/ 8000 h 10000"/>
              <a:gd name="connsiteX4" fmla="*/ 4889 w 10000"/>
              <a:gd name="connsiteY4" fmla="*/ 8667 h 10000"/>
              <a:gd name="connsiteX5" fmla="*/ 0 w 10000"/>
              <a:gd name="connsiteY5" fmla="*/ 10000 h 10000"/>
              <a:gd name="connsiteX0" fmla="*/ 10000 w 10000"/>
              <a:gd name="connsiteY0" fmla="*/ 0 h 10000"/>
              <a:gd name="connsiteX1" fmla="*/ 8889 w 10000"/>
              <a:gd name="connsiteY1" fmla="*/ 3333 h 10000"/>
              <a:gd name="connsiteX2" fmla="*/ 7111 w 10000"/>
              <a:gd name="connsiteY2" fmla="*/ 6667 h 10000"/>
              <a:gd name="connsiteX3" fmla="*/ 5778 w 10000"/>
              <a:gd name="connsiteY3" fmla="*/ 8000 h 10000"/>
              <a:gd name="connsiteX4" fmla="*/ 4222 w 10000"/>
              <a:gd name="connsiteY4" fmla="*/ 8667 h 10000"/>
              <a:gd name="connsiteX5" fmla="*/ 0 w 10000"/>
              <a:gd name="connsiteY5" fmla="*/ 10000 h 10000"/>
              <a:gd name="connsiteX0" fmla="*/ 10000 w 10000"/>
              <a:gd name="connsiteY0" fmla="*/ 4 h 10004"/>
              <a:gd name="connsiteX1" fmla="*/ 9778 w 10000"/>
              <a:gd name="connsiteY1" fmla="*/ 1337 h 10004"/>
              <a:gd name="connsiteX2" fmla="*/ 8889 w 10000"/>
              <a:gd name="connsiteY2" fmla="*/ 3337 h 10004"/>
              <a:gd name="connsiteX3" fmla="*/ 7111 w 10000"/>
              <a:gd name="connsiteY3" fmla="*/ 6671 h 10004"/>
              <a:gd name="connsiteX4" fmla="*/ 5778 w 10000"/>
              <a:gd name="connsiteY4" fmla="*/ 8004 h 10004"/>
              <a:gd name="connsiteX5" fmla="*/ 4222 w 10000"/>
              <a:gd name="connsiteY5" fmla="*/ 8671 h 10004"/>
              <a:gd name="connsiteX6" fmla="*/ 0 w 10000"/>
              <a:gd name="connsiteY6" fmla="*/ 10004 h 10004"/>
              <a:gd name="connsiteX0" fmla="*/ 10000 w 10037"/>
              <a:gd name="connsiteY0" fmla="*/ 4 h 10004"/>
              <a:gd name="connsiteX1" fmla="*/ 9778 w 10037"/>
              <a:gd name="connsiteY1" fmla="*/ 1337 h 10004"/>
              <a:gd name="connsiteX2" fmla="*/ 8444 w 10037"/>
              <a:gd name="connsiteY2" fmla="*/ 4671 h 10004"/>
              <a:gd name="connsiteX3" fmla="*/ 7111 w 10037"/>
              <a:gd name="connsiteY3" fmla="*/ 6671 h 10004"/>
              <a:gd name="connsiteX4" fmla="*/ 5778 w 10037"/>
              <a:gd name="connsiteY4" fmla="*/ 8004 h 10004"/>
              <a:gd name="connsiteX5" fmla="*/ 4222 w 10037"/>
              <a:gd name="connsiteY5" fmla="*/ 8671 h 10004"/>
              <a:gd name="connsiteX6" fmla="*/ 0 w 10037"/>
              <a:gd name="connsiteY6" fmla="*/ 10004 h 10004"/>
              <a:gd name="connsiteX0" fmla="*/ 10000 w 10000"/>
              <a:gd name="connsiteY0" fmla="*/ 4 h 10004"/>
              <a:gd name="connsiteX1" fmla="*/ 9333 w 10000"/>
              <a:gd name="connsiteY1" fmla="*/ 2671 h 10004"/>
              <a:gd name="connsiteX2" fmla="*/ 8444 w 10000"/>
              <a:gd name="connsiteY2" fmla="*/ 4671 h 10004"/>
              <a:gd name="connsiteX3" fmla="*/ 7111 w 10000"/>
              <a:gd name="connsiteY3" fmla="*/ 6671 h 10004"/>
              <a:gd name="connsiteX4" fmla="*/ 5778 w 10000"/>
              <a:gd name="connsiteY4" fmla="*/ 8004 h 10004"/>
              <a:gd name="connsiteX5" fmla="*/ 4222 w 10000"/>
              <a:gd name="connsiteY5" fmla="*/ 8671 h 10004"/>
              <a:gd name="connsiteX6" fmla="*/ 0 w 10000"/>
              <a:gd name="connsiteY6" fmla="*/ 10004 h 10004"/>
              <a:gd name="connsiteX0" fmla="*/ 10000 w 10000"/>
              <a:gd name="connsiteY0" fmla="*/ 4 h 10004"/>
              <a:gd name="connsiteX1" fmla="*/ 9333 w 10000"/>
              <a:gd name="connsiteY1" fmla="*/ 2671 h 10004"/>
              <a:gd name="connsiteX2" fmla="*/ 8444 w 10000"/>
              <a:gd name="connsiteY2" fmla="*/ 4671 h 10004"/>
              <a:gd name="connsiteX3" fmla="*/ 7111 w 10000"/>
              <a:gd name="connsiteY3" fmla="*/ 6671 h 10004"/>
              <a:gd name="connsiteX4" fmla="*/ 5625 w 10000"/>
              <a:gd name="connsiteY4" fmla="*/ 7504 h 10004"/>
              <a:gd name="connsiteX5" fmla="*/ 4222 w 10000"/>
              <a:gd name="connsiteY5" fmla="*/ 8671 h 10004"/>
              <a:gd name="connsiteX6" fmla="*/ 0 w 10000"/>
              <a:gd name="connsiteY6" fmla="*/ 10004 h 10004"/>
              <a:gd name="connsiteX0" fmla="*/ 10000 w 10000"/>
              <a:gd name="connsiteY0" fmla="*/ 4 h 10004"/>
              <a:gd name="connsiteX1" fmla="*/ 9333 w 10000"/>
              <a:gd name="connsiteY1" fmla="*/ 2671 h 10004"/>
              <a:gd name="connsiteX2" fmla="*/ 8444 w 10000"/>
              <a:gd name="connsiteY2" fmla="*/ 4671 h 10004"/>
              <a:gd name="connsiteX3" fmla="*/ 7111 w 10000"/>
              <a:gd name="connsiteY3" fmla="*/ 6671 h 10004"/>
              <a:gd name="connsiteX4" fmla="*/ 5625 w 10000"/>
              <a:gd name="connsiteY4" fmla="*/ 7504 h 10004"/>
              <a:gd name="connsiteX5" fmla="*/ 3958 w 10000"/>
              <a:gd name="connsiteY5" fmla="*/ 8129 h 10004"/>
              <a:gd name="connsiteX6" fmla="*/ 0 w 10000"/>
              <a:gd name="connsiteY6" fmla="*/ 10004 h 10004"/>
              <a:gd name="connsiteX0" fmla="*/ 10000 w 10000"/>
              <a:gd name="connsiteY0" fmla="*/ 4 h 10004"/>
              <a:gd name="connsiteX1" fmla="*/ 9333 w 10000"/>
              <a:gd name="connsiteY1" fmla="*/ 2671 h 10004"/>
              <a:gd name="connsiteX2" fmla="*/ 8444 w 10000"/>
              <a:gd name="connsiteY2" fmla="*/ 4671 h 10004"/>
              <a:gd name="connsiteX3" fmla="*/ 7083 w 10000"/>
              <a:gd name="connsiteY3" fmla="*/ 6254 h 10004"/>
              <a:gd name="connsiteX4" fmla="*/ 5625 w 10000"/>
              <a:gd name="connsiteY4" fmla="*/ 7504 h 10004"/>
              <a:gd name="connsiteX5" fmla="*/ 3958 w 10000"/>
              <a:gd name="connsiteY5" fmla="*/ 8129 h 10004"/>
              <a:gd name="connsiteX6" fmla="*/ 0 w 10000"/>
              <a:gd name="connsiteY6" fmla="*/ 10004 h 10004"/>
              <a:gd name="connsiteX0" fmla="*/ 10000 w 10000"/>
              <a:gd name="connsiteY0" fmla="*/ 4 h 10004"/>
              <a:gd name="connsiteX1" fmla="*/ 9333 w 10000"/>
              <a:gd name="connsiteY1" fmla="*/ 2671 h 10004"/>
              <a:gd name="connsiteX2" fmla="*/ 8444 w 10000"/>
              <a:gd name="connsiteY2" fmla="*/ 4671 h 10004"/>
              <a:gd name="connsiteX3" fmla="*/ 7083 w 10000"/>
              <a:gd name="connsiteY3" fmla="*/ 6254 h 10004"/>
              <a:gd name="connsiteX4" fmla="*/ 5625 w 10000"/>
              <a:gd name="connsiteY4" fmla="*/ 7504 h 10004"/>
              <a:gd name="connsiteX5" fmla="*/ 3958 w 10000"/>
              <a:gd name="connsiteY5" fmla="*/ 8129 h 10004"/>
              <a:gd name="connsiteX6" fmla="*/ 0 w 10000"/>
              <a:gd name="connsiteY6" fmla="*/ 10004 h 10004"/>
              <a:gd name="connsiteX0" fmla="*/ 10000 w 10000"/>
              <a:gd name="connsiteY0" fmla="*/ 4 h 10004"/>
              <a:gd name="connsiteX1" fmla="*/ 9333 w 10000"/>
              <a:gd name="connsiteY1" fmla="*/ 2671 h 10004"/>
              <a:gd name="connsiteX2" fmla="*/ 8444 w 10000"/>
              <a:gd name="connsiteY2" fmla="*/ 4671 h 10004"/>
              <a:gd name="connsiteX3" fmla="*/ 7083 w 10000"/>
              <a:gd name="connsiteY3" fmla="*/ 6254 h 10004"/>
              <a:gd name="connsiteX4" fmla="*/ 5625 w 10000"/>
              <a:gd name="connsiteY4" fmla="*/ 7504 h 10004"/>
              <a:gd name="connsiteX5" fmla="*/ 3958 w 10000"/>
              <a:gd name="connsiteY5" fmla="*/ 8129 h 10004"/>
              <a:gd name="connsiteX6" fmla="*/ 0 w 10000"/>
              <a:gd name="connsiteY6" fmla="*/ 10004 h 10004"/>
              <a:gd name="connsiteX0" fmla="*/ 10000 w 10000"/>
              <a:gd name="connsiteY0" fmla="*/ 4 h 10004"/>
              <a:gd name="connsiteX1" fmla="*/ 9333 w 10000"/>
              <a:gd name="connsiteY1" fmla="*/ 2671 h 10004"/>
              <a:gd name="connsiteX2" fmla="*/ 8444 w 10000"/>
              <a:gd name="connsiteY2" fmla="*/ 4671 h 10004"/>
              <a:gd name="connsiteX3" fmla="*/ 7083 w 10000"/>
              <a:gd name="connsiteY3" fmla="*/ 6254 h 10004"/>
              <a:gd name="connsiteX4" fmla="*/ 5625 w 10000"/>
              <a:gd name="connsiteY4" fmla="*/ 6879 h 10004"/>
              <a:gd name="connsiteX5" fmla="*/ 3958 w 10000"/>
              <a:gd name="connsiteY5" fmla="*/ 8129 h 10004"/>
              <a:gd name="connsiteX6" fmla="*/ 0 w 10000"/>
              <a:gd name="connsiteY6" fmla="*/ 10004 h 10004"/>
              <a:gd name="connsiteX0" fmla="*/ 10000 w 10000"/>
              <a:gd name="connsiteY0" fmla="*/ 4 h 10004"/>
              <a:gd name="connsiteX1" fmla="*/ 9333 w 10000"/>
              <a:gd name="connsiteY1" fmla="*/ 2671 h 10004"/>
              <a:gd name="connsiteX2" fmla="*/ 8444 w 10000"/>
              <a:gd name="connsiteY2" fmla="*/ 4671 h 10004"/>
              <a:gd name="connsiteX3" fmla="*/ 7083 w 10000"/>
              <a:gd name="connsiteY3" fmla="*/ 6254 h 10004"/>
              <a:gd name="connsiteX4" fmla="*/ 5625 w 10000"/>
              <a:gd name="connsiteY4" fmla="*/ 7504 h 10004"/>
              <a:gd name="connsiteX5" fmla="*/ 3958 w 10000"/>
              <a:gd name="connsiteY5" fmla="*/ 8129 h 10004"/>
              <a:gd name="connsiteX6" fmla="*/ 0 w 10000"/>
              <a:gd name="connsiteY6" fmla="*/ 10004 h 10004"/>
              <a:gd name="connsiteX0" fmla="*/ 10000 w 10000"/>
              <a:gd name="connsiteY0" fmla="*/ 4 h 10004"/>
              <a:gd name="connsiteX1" fmla="*/ 9333 w 10000"/>
              <a:gd name="connsiteY1" fmla="*/ 2671 h 10004"/>
              <a:gd name="connsiteX2" fmla="*/ 8444 w 10000"/>
              <a:gd name="connsiteY2" fmla="*/ 4671 h 10004"/>
              <a:gd name="connsiteX3" fmla="*/ 7083 w 10000"/>
              <a:gd name="connsiteY3" fmla="*/ 6254 h 10004"/>
              <a:gd name="connsiteX4" fmla="*/ 5625 w 10000"/>
              <a:gd name="connsiteY4" fmla="*/ 7504 h 10004"/>
              <a:gd name="connsiteX5" fmla="*/ 3750 w 10000"/>
              <a:gd name="connsiteY5" fmla="*/ 8129 h 10004"/>
              <a:gd name="connsiteX6" fmla="*/ 0 w 10000"/>
              <a:gd name="connsiteY6" fmla="*/ 10004 h 10004"/>
              <a:gd name="connsiteX0" fmla="*/ 10000 w 10000"/>
              <a:gd name="connsiteY0" fmla="*/ 4 h 10004"/>
              <a:gd name="connsiteX1" fmla="*/ 9333 w 10000"/>
              <a:gd name="connsiteY1" fmla="*/ 2671 h 10004"/>
              <a:gd name="connsiteX2" fmla="*/ 8444 w 10000"/>
              <a:gd name="connsiteY2" fmla="*/ 4671 h 10004"/>
              <a:gd name="connsiteX3" fmla="*/ 7083 w 10000"/>
              <a:gd name="connsiteY3" fmla="*/ 6254 h 10004"/>
              <a:gd name="connsiteX4" fmla="*/ 5625 w 10000"/>
              <a:gd name="connsiteY4" fmla="*/ 7504 h 10004"/>
              <a:gd name="connsiteX5" fmla="*/ 3750 w 10000"/>
              <a:gd name="connsiteY5" fmla="*/ 8754 h 10004"/>
              <a:gd name="connsiteX6" fmla="*/ 0 w 10000"/>
              <a:gd name="connsiteY6" fmla="*/ 10004 h 1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4">
                <a:moveTo>
                  <a:pt x="10000" y="4"/>
                </a:moveTo>
                <a:cubicBezTo>
                  <a:pt x="9995" y="0"/>
                  <a:pt x="9592" y="1893"/>
                  <a:pt x="9333" y="2671"/>
                </a:cubicBezTo>
                <a:cubicBezTo>
                  <a:pt x="9074" y="3449"/>
                  <a:pt x="8819" y="4074"/>
                  <a:pt x="8444" y="4671"/>
                </a:cubicBezTo>
                <a:cubicBezTo>
                  <a:pt x="8069" y="5268"/>
                  <a:pt x="7651" y="5742"/>
                  <a:pt x="7083" y="6254"/>
                </a:cubicBezTo>
                <a:lnTo>
                  <a:pt x="5625" y="7504"/>
                </a:lnTo>
                <a:lnTo>
                  <a:pt x="3750" y="8754"/>
                </a:lnTo>
                <a:lnTo>
                  <a:pt x="0" y="10004"/>
                </a:lnTo>
              </a:path>
            </a:pathLst>
          </a:custGeom>
          <a:noFill/>
          <a:ln w="50800">
            <a:solidFill>
              <a:srgbClr val="000080"/>
            </a:solidFill>
            <a:round/>
            <a:headEnd/>
            <a:tailEnd type="triangle" w="lg" len="med"/>
          </a:ln>
          <a:effectLst/>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4270" y="228600"/>
            <a:ext cx="7848600" cy="685800"/>
          </a:xfrm>
        </p:spPr>
        <p:txBody>
          <a:bodyPr/>
          <a:lstStyle/>
          <a:p>
            <a:r>
              <a:rPr lang="en-US" sz="2800" b="1" dirty="0" smtClean="0">
                <a:latin typeface="Times New Roman" pitchFamily="18" charset="0"/>
                <a:cs typeface="Times New Roman" pitchFamily="18" charset="0"/>
              </a:rPr>
              <a:t>Effects of slab thickness on cracking (MEPDG)</a:t>
            </a:r>
            <a:endParaRPr lang="en-US" sz="2800" b="1" dirty="0">
              <a:latin typeface="Times New Roman" pitchFamily="18" charset="0"/>
              <a:cs typeface="Times New Roman" pitchFamily="18" charset="0"/>
            </a:endParaRPr>
          </a:p>
        </p:txBody>
      </p:sp>
      <p:pic>
        <p:nvPicPr>
          <p:cNvPr id="5" name="Picture 4"/>
          <p:cNvPicPr>
            <a:picLocks noChangeAspect="1"/>
          </p:cNvPicPr>
          <p:nvPr/>
        </p:nvPicPr>
        <p:blipFill>
          <a:blip r:embed="rId2" cstate="print"/>
          <a:srcRect/>
          <a:stretch>
            <a:fillRect/>
          </a:stretch>
        </p:blipFill>
        <p:spPr bwMode="auto">
          <a:xfrm>
            <a:off x="777240" y="914400"/>
            <a:ext cx="7310251" cy="529219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28600"/>
            <a:ext cx="8153400" cy="685800"/>
          </a:xfrm>
        </p:spPr>
        <p:txBody>
          <a:bodyPr/>
          <a:lstStyle/>
          <a:p>
            <a:r>
              <a:rPr lang="en-US" sz="2800" b="1" dirty="0" smtClean="0">
                <a:latin typeface="Times New Roman" pitchFamily="18" charset="0"/>
                <a:cs typeface="Times New Roman" pitchFamily="18" charset="0"/>
              </a:rPr>
              <a:t>Effects of slab thickness on traffic capacity </a:t>
            </a:r>
            <a:r>
              <a:rPr lang="en-US" sz="2400" b="1" dirty="0" smtClean="0">
                <a:latin typeface="Times New Roman" pitchFamily="18" charset="0"/>
                <a:cs typeface="Times New Roman" pitchFamily="18" charset="0"/>
              </a:rPr>
              <a:t>(MEPDG)</a:t>
            </a:r>
            <a:endParaRPr lang="en-US" sz="2400" b="1" dirty="0">
              <a:latin typeface="Times New Roman" pitchFamily="18" charset="0"/>
              <a:cs typeface="Times New Roman" pitchFamily="18" charset="0"/>
            </a:endParaRPr>
          </a:p>
        </p:txBody>
      </p:sp>
      <p:pic>
        <p:nvPicPr>
          <p:cNvPr id="6" name="Picture 5"/>
          <p:cNvPicPr>
            <a:picLocks noChangeAspect="1"/>
          </p:cNvPicPr>
          <p:nvPr/>
        </p:nvPicPr>
        <p:blipFill>
          <a:blip r:embed="rId2" cstate="print"/>
          <a:srcRect/>
          <a:stretch>
            <a:fillRect/>
          </a:stretch>
        </p:blipFill>
        <p:spPr bwMode="auto">
          <a:xfrm>
            <a:off x="777240" y="914400"/>
            <a:ext cx="7302235" cy="529219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28600"/>
            <a:ext cx="8077200" cy="685800"/>
          </a:xfrm>
        </p:spPr>
        <p:txBody>
          <a:bodyPr/>
          <a:lstStyle/>
          <a:p>
            <a:r>
              <a:rPr lang="en-US" sz="2800" b="1" dirty="0" smtClean="0">
                <a:latin typeface="Times New Roman" pitchFamily="18" charset="0"/>
                <a:cs typeface="Times New Roman" pitchFamily="18" charset="0"/>
              </a:rPr>
              <a:t>Benefits of conservative design </a:t>
            </a:r>
            <a:r>
              <a:rPr lang="en-US" sz="2400" b="1" dirty="0" smtClean="0">
                <a:latin typeface="Times New Roman" pitchFamily="18" charset="0"/>
                <a:cs typeface="Times New Roman" pitchFamily="18" charset="0"/>
              </a:rPr>
              <a:t>(MEPDG)</a:t>
            </a:r>
            <a:endParaRPr lang="en-US" sz="2400" b="1" dirty="0">
              <a:latin typeface="Times New Roman" pitchFamily="18" charset="0"/>
              <a:cs typeface="Times New Roman" pitchFamily="18" charset="0"/>
            </a:endParaRPr>
          </a:p>
        </p:txBody>
      </p:sp>
      <p:pic>
        <p:nvPicPr>
          <p:cNvPr id="5" name="Picture 4"/>
          <p:cNvPicPr>
            <a:picLocks noChangeAspect="1"/>
          </p:cNvPicPr>
          <p:nvPr/>
        </p:nvPicPr>
        <p:blipFill>
          <a:blip r:embed="rId2" cstate="print"/>
          <a:srcRect/>
          <a:stretch>
            <a:fillRect/>
          </a:stretch>
        </p:blipFill>
        <p:spPr bwMode="auto">
          <a:xfrm>
            <a:off x="777240" y="914400"/>
            <a:ext cx="7310251" cy="529219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Sustainable rehabilitation strategy</a:t>
            </a:r>
            <a:endParaRPr lang="en-US" dirty="0"/>
          </a:p>
        </p:txBody>
      </p:sp>
      <p:sp>
        <p:nvSpPr>
          <p:cNvPr id="3" name="Content Placeholder 2"/>
          <p:cNvSpPr>
            <a:spLocks noGrp="1"/>
          </p:cNvSpPr>
          <p:nvPr>
            <p:ph idx="1"/>
          </p:nvPr>
        </p:nvSpPr>
        <p:spPr>
          <a:xfrm>
            <a:off x="1103312" y="1295400"/>
            <a:ext cx="7812087" cy="4724400"/>
          </a:xfrm>
        </p:spPr>
        <p:txBody>
          <a:bodyPr/>
          <a:lstStyle/>
          <a:p>
            <a:r>
              <a:rPr lang="en-US" dirty="0" smtClean="0"/>
              <a:t>Repair cracks while they can be effectively treated by dowel or tie bar retrofit</a:t>
            </a:r>
          </a:p>
          <a:p>
            <a:pPr lvl="1"/>
            <a:r>
              <a:rPr lang="en-US" dirty="0" smtClean="0"/>
              <a:t>Less intrusive, and is at least as effective as full-depth repair (similar service life)</a:t>
            </a:r>
          </a:p>
          <a:p>
            <a:pPr lvl="1"/>
            <a:r>
              <a:rPr lang="en-US" dirty="0" smtClean="0"/>
              <a:t>Significantly lower cost</a:t>
            </a:r>
          </a:p>
          <a:p>
            <a:r>
              <a:rPr lang="en-US" dirty="0" smtClean="0"/>
              <a:t>Apply structural enhancements when structural cracks begin to develop</a:t>
            </a:r>
          </a:p>
          <a:p>
            <a:pPr lvl="1"/>
            <a:r>
              <a:rPr lang="en-US" dirty="0" smtClean="0"/>
              <a:t>A relatively thin HMA overlay can be highly effective in greatly extending service life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7848600" cy="685800"/>
          </a:xfrm>
        </p:spPr>
        <p:txBody>
          <a:bodyPr/>
          <a:lstStyle/>
          <a:p>
            <a:r>
              <a:rPr lang="en-US" sz="2800" b="1" dirty="0" smtClean="0">
                <a:latin typeface="Times New Roman" pitchFamily="18" charset="0"/>
                <a:cs typeface="Times New Roman" pitchFamily="18" charset="0"/>
              </a:rPr>
              <a:t>Pavement condition vs. age</a:t>
            </a:r>
            <a:endParaRPr lang="en-US" sz="2800" b="1" dirty="0">
              <a:latin typeface="Times New Roman" pitchFamily="18" charset="0"/>
              <a:cs typeface="Times New Roman" pitchFamily="18" charset="0"/>
            </a:endParaRPr>
          </a:p>
        </p:txBody>
      </p:sp>
      <p:pic>
        <p:nvPicPr>
          <p:cNvPr id="24578" name="Picture 2"/>
          <p:cNvPicPr>
            <a:picLocks noChangeAspect="1" noChangeArrowheads="1"/>
          </p:cNvPicPr>
          <p:nvPr/>
        </p:nvPicPr>
        <p:blipFill>
          <a:blip r:embed="rId2" cstate="print"/>
          <a:srcRect/>
          <a:stretch>
            <a:fillRect/>
          </a:stretch>
        </p:blipFill>
        <p:spPr bwMode="auto">
          <a:xfrm>
            <a:off x="640080" y="914400"/>
            <a:ext cx="7686675" cy="5562600"/>
          </a:xfrm>
          <a:prstGeom prst="rect">
            <a:avLst/>
          </a:prstGeom>
          <a:noFill/>
          <a:ln w="9525">
            <a:noFill/>
            <a:miter lim="800000"/>
            <a:headEnd/>
            <a:tailEnd/>
          </a:ln>
          <a:effectLst/>
        </p:spPr>
      </p:pic>
      <p:sp>
        <p:nvSpPr>
          <p:cNvPr id="7" name="Rectangle 6"/>
          <p:cNvSpPr/>
          <p:nvPr/>
        </p:nvSpPr>
        <p:spPr>
          <a:xfrm rot="20883659">
            <a:off x="3733632" y="2919447"/>
            <a:ext cx="1800493" cy="923330"/>
          </a:xfrm>
          <a:prstGeom prst="rect">
            <a:avLst/>
          </a:prstGeom>
          <a:solidFill>
            <a:schemeClr val="bg1"/>
          </a:solid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rgbClr val="993300"/>
                </a:solidFill>
                <a:effectLst/>
                <a:latin typeface="Times New Roman" pitchFamily="18" charset="0"/>
                <a:cs typeface="Times New Roman" pitchFamily="18" charset="0"/>
              </a:rPr>
              <a:t>Myth</a:t>
            </a:r>
            <a:endParaRPr lang="en-US" sz="5400" b="1" cap="none" spc="0" dirty="0">
              <a:ln w="50800"/>
              <a:solidFill>
                <a:srgbClr val="9933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8" presetClass="emph" presetSubtype="0" fill="hold" grpId="1" nodeType="afterEffect">
                                  <p:stCondLst>
                                    <p:cond delay="1500"/>
                                  </p:stCondLst>
                                  <p:childTnLst>
                                    <p:animRot by="21600000">
                                      <p:cBhvr>
                                        <p:cTn id="9" dur="1000" fill="hold"/>
                                        <p:tgtEl>
                                          <p:spTgt spid="7"/>
                                        </p:tgtEl>
                                        <p:attrNameLst>
                                          <p:attrName>r</p:attrName>
                                        </p:attrNameLst>
                                      </p:cBhvr>
                                    </p:animRot>
                                  </p:childTnLst>
                                </p:cTn>
                              </p:par>
                            </p:childTnLst>
                          </p:cTn>
                        </p:par>
                        <p:par>
                          <p:cTn id="10" fill="hold">
                            <p:stCondLst>
                              <p:cond delay="2500"/>
                            </p:stCondLst>
                            <p:childTnLst>
                              <p:par>
                                <p:cTn id="11" presetID="5" presetClass="exit" presetSubtype="10" fill="hold" grpId="2" nodeType="afterEffect">
                                  <p:stCondLst>
                                    <p:cond delay="1000"/>
                                  </p:stCondLst>
                                  <p:childTnLst>
                                    <p:animEffect transition="out" filter="checkerboard(across)">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7848600" cy="685800"/>
          </a:xfrm>
        </p:spPr>
        <p:txBody>
          <a:bodyPr/>
          <a:lstStyle/>
          <a:p>
            <a:r>
              <a:rPr lang="en-US" sz="2800" b="1" dirty="0" smtClean="0">
                <a:latin typeface="Times New Roman" pitchFamily="18" charset="0"/>
                <a:cs typeface="Times New Roman" pitchFamily="18" charset="0"/>
              </a:rPr>
              <a:t>Pavement condition vs. age – current practice</a:t>
            </a:r>
            <a:endParaRPr lang="en-US" sz="2800" b="1" dirty="0">
              <a:latin typeface="Times New Roman" pitchFamily="18" charset="0"/>
              <a:cs typeface="Times New Roman" pitchFamily="18" charset="0"/>
            </a:endParaRPr>
          </a:p>
        </p:txBody>
      </p:sp>
      <p:pic>
        <p:nvPicPr>
          <p:cNvPr id="25603" name="Picture 3"/>
          <p:cNvPicPr>
            <a:picLocks noChangeAspect="1" noChangeArrowheads="1"/>
          </p:cNvPicPr>
          <p:nvPr/>
        </p:nvPicPr>
        <p:blipFill>
          <a:blip r:embed="rId2" cstate="print"/>
          <a:srcRect/>
          <a:stretch>
            <a:fillRect/>
          </a:stretch>
        </p:blipFill>
        <p:spPr bwMode="auto">
          <a:xfrm>
            <a:off x="640080" y="914400"/>
            <a:ext cx="7686675"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534400" cy="685800"/>
          </a:xfrm>
        </p:spPr>
        <p:txBody>
          <a:bodyPr/>
          <a:lstStyle/>
          <a:p>
            <a:r>
              <a:rPr lang="en-US" sz="2800" b="1" dirty="0" smtClean="0">
                <a:latin typeface="Times New Roman" pitchFamily="18" charset="0"/>
                <a:cs typeface="Times New Roman" pitchFamily="18" charset="0"/>
              </a:rPr>
              <a:t>Pavement condition vs. age – preservation approach</a:t>
            </a:r>
            <a:endParaRPr lang="en-US" sz="2800" b="1" dirty="0">
              <a:latin typeface="Times New Roman" pitchFamily="18" charset="0"/>
              <a:cs typeface="Times New Roman" pitchFamily="18" charset="0"/>
            </a:endParaRPr>
          </a:p>
        </p:txBody>
      </p:sp>
      <p:pic>
        <p:nvPicPr>
          <p:cNvPr id="26626" name="Picture 2"/>
          <p:cNvPicPr>
            <a:picLocks noChangeAspect="1" noChangeArrowheads="1"/>
          </p:cNvPicPr>
          <p:nvPr/>
        </p:nvPicPr>
        <p:blipFill>
          <a:blip r:embed="rId2" cstate="print"/>
          <a:srcRect/>
          <a:stretch>
            <a:fillRect/>
          </a:stretch>
        </p:blipFill>
        <p:spPr bwMode="auto">
          <a:xfrm>
            <a:off x="640080" y="914400"/>
            <a:ext cx="7686675"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610600" cy="685800"/>
          </a:xfrm>
        </p:spPr>
        <p:txBody>
          <a:bodyPr/>
          <a:lstStyle/>
          <a:p>
            <a:r>
              <a:rPr lang="en-US" sz="2800" b="1" dirty="0" smtClean="0">
                <a:latin typeface="Times New Roman" pitchFamily="18" charset="0"/>
                <a:cs typeface="Times New Roman" pitchFamily="18" charset="0"/>
              </a:rPr>
              <a:t>Pavement condition vs. age – long-life pavement </a:t>
            </a:r>
            <a:endParaRPr lang="en-US" sz="2800" b="1" dirty="0">
              <a:latin typeface="Times New Roman" pitchFamily="18" charset="0"/>
              <a:cs typeface="Times New Roman" pitchFamily="18" charset="0"/>
            </a:endParaRPr>
          </a:p>
        </p:txBody>
      </p:sp>
      <p:pic>
        <p:nvPicPr>
          <p:cNvPr id="27650" name="Picture 2"/>
          <p:cNvPicPr>
            <a:picLocks noChangeAspect="1" noChangeArrowheads="1"/>
          </p:cNvPicPr>
          <p:nvPr/>
        </p:nvPicPr>
        <p:blipFill>
          <a:blip r:embed="rId2" cstate="print"/>
          <a:srcRect/>
          <a:stretch>
            <a:fillRect/>
          </a:stretch>
        </p:blipFill>
        <p:spPr bwMode="auto">
          <a:xfrm>
            <a:off x="640080" y="914400"/>
            <a:ext cx="7686675"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7772400" cy="1362075"/>
          </a:xfrm>
        </p:spPr>
        <p:txBody>
          <a:bodyPr/>
          <a:lstStyle/>
          <a:p>
            <a:r>
              <a:rPr lang="en-US" dirty="0" smtClean="0"/>
              <a:t>Sustainability</a:t>
            </a:r>
            <a:endParaRPr lang="en-US" dirty="0"/>
          </a:p>
        </p:txBody>
      </p:sp>
      <p:pic>
        <p:nvPicPr>
          <p:cNvPr id="2050" name="Picture 2"/>
          <p:cNvPicPr>
            <a:picLocks noChangeAspect="1" noChangeArrowheads="1"/>
          </p:cNvPicPr>
          <p:nvPr/>
        </p:nvPicPr>
        <p:blipFill>
          <a:blip r:embed="rId2" cstate="print">
            <a:clrChange>
              <a:clrFrom>
                <a:srgbClr val="FFFFFF"/>
              </a:clrFrom>
              <a:clrTo>
                <a:srgbClr val="FFFFFF">
                  <a:alpha val="0"/>
                </a:srgbClr>
              </a:clrTo>
            </a:clrChange>
          </a:blip>
          <a:srcRect l="6000" t="12000" r="54750" b="27600"/>
          <a:stretch>
            <a:fillRect/>
          </a:stretch>
        </p:blipFill>
        <p:spPr bwMode="auto">
          <a:xfrm>
            <a:off x="2209800" y="1447800"/>
            <a:ext cx="4785360" cy="460248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914400"/>
            <a:ext cx="6553200" cy="1609725"/>
          </a:xfrm>
        </p:spPr>
        <p:txBody>
          <a:bodyPr/>
          <a:lstStyle/>
          <a:p>
            <a:r>
              <a:rPr lang="en-US" b="1" dirty="0" smtClean="0"/>
              <a:t>Cost Considerations</a:t>
            </a:r>
            <a:endParaRPr lang="en-US" b="1" dirty="0"/>
          </a:p>
        </p:txBody>
      </p:sp>
      <p:pic>
        <p:nvPicPr>
          <p:cNvPr id="6" name="Picture 5" descr="Pot of gold.jpg"/>
          <p:cNvPicPr>
            <a:picLocks noChangeAspect="1"/>
          </p:cNvPicPr>
          <p:nvPr/>
        </p:nvPicPr>
        <p:blipFill>
          <a:blip r:embed="rId2" cstate="print">
            <a:clrChange>
              <a:clrFrom>
                <a:srgbClr val="FFFFFF"/>
              </a:clrFrom>
              <a:clrTo>
                <a:srgbClr val="FFFFFF">
                  <a:alpha val="0"/>
                </a:srgbClr>
              </a:clrTo>
            </a:clrChange>
          </a:blip>
          <a:stretch>
            <a:fillRect/>
          </a:stretch>
        </p:blipFill>
        <p:spPr>
          <a:xfrm>
            <a:off x="3238500" y="2667000"/>
            <a:ext cx="2857500" cy="28575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Square peg.bmp"/>
          <p:cNvPicPr>
            <a:picLocks noChangeAspect="1"/>
          </p:cNvPicPr>
          <p:nvPr/>
        </p:nvPicPr>
        <p:blipFill>
          <a:blip r:embed="rId2" cstate="print"/>
          <a:srcRect/>
          <a:stretch>
            <a:fillRect/>
          </a:stretch>
        </p:blipFill>
        <p:spPr bwMode="auto">
          <a:xfrm>
            <a:off x="2905125" y="1524000"/>
            <a:ext cx="3333750" cy="3810000"/>
          </a:xfrm>
          <a:prstGeom prst="rect">
            <a:avLst/>
          </a:prstGeom>
          <a:noFill/>
          <a:ln w="9525">
            <a:noFill/>
            <a:miter lim="800000"/>
            <a:headEnd/>
            <a:tailEnd/>
          </a:ln>
        </p:spPr>
      </p:pic>
      <p:sp>
        <p:nvSpPr>
          <p:cNvPr id="3" name="Title 2"/>
          <p:cNvSpPr>
            <a:spLocks noGrp="1"/>
          </p:cNvSpPr>
          <p:nvPr>
            <p:ph type="title"/>
          </p:nvPr>
        </p:nvSpPr>
        <p:spPr>
          <a:xfrm>
            <a:off x="381000" y="304800"/>
            <a:ext cx="7620000" cy="914400"/>
          </a:xfrm>
        </p:spPr>
        <p:txBody>
          <a:bodyPr/>
          <a:lstStyle/>
          <a:p>
            <a:r>
              <a:rPr lang="en-US" b="1" dirty="0" smtClean="0"/>
              <a:t>Current practice</a:t>
            </a:r>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considerations</a:t>
            </a:r>
            <a:endParaRPr lang="en-US" dirty="0"/>
          </a:p>
        </p:txBody>
      </p:sp>
      <p:sp>
        <p:nvSpPr>
          <p:cNvPr id="3" name="Content Placeholder 2"/>
          <p:cNvSpPr>
            <a:spLocks noGrp="1"/>
          </p:cNvSpPr>
          <p:nvPr>
            <p:ph idx="1"/>
          </p:nvPr>
        </p:nvSpPr>
        <p:spPr/>
        <p:txBody>
          <a:bodyPr/>
          <a:lstStyle/>
          <a:p>
            <a:r>
              <a:rPr lang="en-US" dirty="0" smtClean="0"/>
              <a:t>Minimizing LCC of a single project does not provide the best results for the network</a:t>
            </a:r>
          </a:p>
          <a:p>
            <a:r>
              <a:rPr lang="en-US" dirty="0" smtClean="0"/>
              <a:t>Highway investment decision is a resource allocation problem</a:t>
            </a:r>
          </a:p>
          <a:p>
            <a:r>
              <a:rPr lang="en-US" dirty="0" smtClean="0"/>
              <a:t>At any given funding level, the optimum solution is one that buys the most service life for the </a:t>
            </a:r>
            <a:r>
              <a:rPr lang="en-US" dirty="0" smtClean="0"/>
              <a:t>network: total lane-mile-years</a:t>
            </a:r>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4638"/>
            <a:ext cx="8229600" cy="639762"/>
          </a:xfrm>
          <a:noFill/>
        </p:spPr>
        <p:txBody>
          <a:bodyPr/>
          <a:lstStyle/>
          <a:p>
            <a:r>
              <a:rPr lang="en-US" sz="3200"/>
              <a:t>Remaining life </a:t>
            </a:r>
            <a:br>
              <a:rPr lang="en-US" sz="3200"/>
            </a:br>
            <a:r>
              <a:rPr lang="en-US" sz="3200"/>
              <a:t>over time</a:t>
            </a:r>
          </a:p>
        </p:txBody>
      </p:sp>
      <p:pic>
        <p:nvPicPr>
          <p:cNvPr id="59395" name="Picture 3"/>
          <p:cNvPicPr>
            <a:picLocks noChangeAspect="1" noChangeArrowheads="1"/>
          </p:cNvPicPr>
          <p:nvPr/>
        </p:nvPicPr>
        <p:blipFill>
          <a:blip r:embed="rId3" cstate="print"/>
          <a:srcRect l="5460" r="6551" b="2888"/>
          <a:stretch>
            <a:fillRect/>
          </a:stretch>
        </p:blipFill>
        <p:spPr bwMode="auto">
          <a:xfrm>
            <a:off x="260350" y="85725"/>
            <a:ext cx="8610600" cy="6670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76200"/>
            <a:ext cx="8534400" cy="639763"/>
          </a:xfrm>
        </p:spPr>
        <p:txBody>
          <a:bodyPr/>
          <a:lstStyle/>
          <a:p>
            <a:pPr eaLnBrk="1" hangingPunct="1"/>
            <a:r>
              <a:rPr lang="en-US" sz="3200" smtClean="0"/>
              <a:t>Remaining life of project in the network, year 0</a:t>
            </a:r>
          </a:p>
        </p:txBody>
      </p:sp>
      <p:pic>
        <p:nvPicPr>
          <p:cNvPr id="23555" name="Picture 3"/>
          <p:cNvPicPr>
            <a:picLocks noChangeAspect="1" noChangeArrowheads="1"/>
          </p:cNvPicPr>
          <p:nvPr/>
        </p:nvPicPr>
        <p:blipFill>
          <a:blip r:embed="rId3" cstate="print"/>
          <a:srcRect/>
          <a:stretch>
            <a:fillRect/>
          </a:stretch>
        </p:blipFill>
        <p:spPr bwMode="auto">
          <a:xfrm>
            <a:off x="152400" y="685800"/>
            <a:ext cx="8591550" cy="584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76200"/>
            <a:ext cx="8534400" cy="639763"/>
          </a:xfrm>
        </p:spPr>
        <p:txBody>
          <a:bodyPr/>
          <a:lstStyle/>
          <a:p>
            <a:pPr eaLnBrk="1" hangingPunct="1"/>
            <a:r>
              <a:rPr lang="en-US" sz="3200" smtClean="0"/>
              <a:t>Remaining life of project in the network, year x</a:t>
            </a:r>
          </a:p>
        </p:txBody>
      </p:sp>
      <p:pic>
        <p:nvPicPr>
          <p:cNvPr id="24579" name="Picture 2"/>
          <p:cNvPicPr>
            <a:picLocks noChangeAspect="1" noChangeArrowheads="1"/>
          </p:cNvPicPr>
          <p:nvPr/>
        </p:nvPicPr>
        <p:blipFill>
          <a:blip r:embed="rId3" cstate="print"/>
          <a:srcRect/>
          <a:stretch>
            <a:fillRect/>
          </a:stretch>
        </p:blipFill>
        <p:spPr bwMode="auto">
          <a:xfrm>
            <a:off x="182563" y="685800"/>
            <a:ext cx="8591550" cy="584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a:xfrm>
            <a:off x="685800" y="228600"/>
            <a:ext cx="7620000" cy="914400"/>
          </a:xfrm>
          <a:noFill/>
        </p:spPr>
        <p:txBody>
          <a:bodyPr/>
          <a:lstStyle/>
          <a:p>
            <a:r>
              <a:rPr lang="en-US" dirty="0"/>
              <a:t>Effects of service-life on project load</a:t>
            </a:r>
          </a:p>
        </p:txBody>
      </p:sp>
      <p:pic>
        <p:nvPicPr>
          <p:cNvPr id="13316" name="Picture 4"/>
          <p:cNvPicPr>
            <a:picLocks noChangeAspect="1" noChangeArrowheads="1"/>
          </p:cNvPicPr>
          <p:nvPr/>
        </p:nvPicPr>
        <p:blipFill>
          <a:blip r:embed="rId3" cstate="print"/>
          <a:srcRect r="4387" b="1156"/>
          <a:stretch>
            <a:fillRect/>
          </a:stretch>
        </p:blipFill>
        <p:spPr bwMode="auto">
          <a:xfrm>
            <a:off x="810767" y="1231392"/>
            <a:ext cx="7391401" cy="4971061"/>
          </a:xfrm>
          <a:prstGeom prst="rect">
            <a:avLst/>
          </a:prstGeom>
          <a:solidFill>
            <a:schemeClr val="bg1"/>
          </a:solid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467600" cy="914400"/>
          </a:xfrm>
        </p:spPr>
        <p:txBody>
          <a:bodyPr/>
          <a:lstStyle/>
          <a:p>
            <a:r>
              <a:rPr lang="en-US" dirty="0" smtClean="0"/>
              <a:t>Two Dimensions of Paving</a:t>
            </a:r>
            <a:endParaRPr lang="en-US" dirty="0"/>
          </a:p>
        </p:txBody>
      </p:sp>
      <p:grpSp>
        <p:nvGrpSpPr>
          <p:cNvPr id="14" name="Group 13"/>
          <p:cNvGrpSpPr/>
          <p:nvPr/>
        </p:nvGrpSpPr>
        <p:grpSpPr>
          <a:xfrm>
            <a:off x="1371600" y="1295400"/>
            <a:ext cx="6178815" cy="1981200"/>
            <a:chOff x="1600200" y="1371600"/>
            <a:chExt cx="6407415" cy="1981200"/>
          </a:xfrm>
        </p:grpSpPr>
        <p:sp>
          <p:nvSpPr>
            <p:cNvPr id="3" name="Rectangle 2"/>
            <p:cNvSpPr/>
            <p:nvPr/>
          </p:nvSpPr>
          <p:spPr bwMode="auto">
            <a:xfrm>
              <a:off x="1600200" y="2286000"/>
              <a:ext cx="3962400" cy="838200"/>
            </a:xfrm>
            <a:prstGeom prst="rect">
              <a:avLst/>
            </a:prstGeom>
            <a:blipFill>
              <a:blip r:embed="rId2" cstate="print"/>
              <a:tile tx="0" ty="0" sx="100000" sy="100000" flip="none" algn="tl"/>
            </a:blipFill>
            <a:ln w="9525" cap="flat" cmpd="sng" algn="ctr">
              <a:solidFill>
                <a:schemeClr val="tx1"/>
              </a:solidFill>
              <a:prstDash val="solid"/>
              <a:round/>
              <a:headEnd type="none" w="med" len="med"/>
              <a:tailEnd type="none" w="med" len="med"/>
            </a:ln>
            <a:effectLst/>
            <a:scene3d>
              <a:camera prst="isometricOffAxis1Top"/>
              <a:lightRig rig="threePt" dir="t"/>
            </a:scene3d>
            <a:sp3d>
              <a:bevelT w="0" h="393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6" name="Straight Arrow Connector 5"/>
            <p:cNvCxnSpPr/>
            <p:nvPr/>
          </p:nvCxnSpPr>
          <p:spPr bwMode="auto">
            <a:xfrm flipV="1">
              <a:off x="4572000" y="2057400"/>
              <a:ext cx="914400" cy="152400"/>
            </a:xfrm>
            <a:prstGeom prst="straightConnector1">
              <a:avLst/>
            </a:prstGeom>
            <a:solidFill>
              <a:schemeClr val="accent1"/>
            </a:solidFill>
            <a:ln w="63500" cap="flat" cmpd="sng" algn="ctr">
              <a:solidFill>
                <a:srgbClr val="003300"/>
              </a:solidFill>
              <a:prstDash val="solid"/>
              <a:round/>
              <a:headEnd type="none" w="med" len="med"/>
              <a:tailEnd type="arrow"/>
            </a:ln>
            <a:effectLst/>
          </p:spPr>
        </p:cxnSp>
        <p:sp>
          <p:nvSpPr>
            <p:cNvPr id="9" name="TextBox 8"/>
            <p:cNvSpPr txBox="1"/>
            <p:nvPr/>
          </p:nvSpPr>
          <p:spPr>
            <a:xfrm>
              <a:off x="3962400" y="1371600"/>
              <a:ext cx="2608406" cy="400110"/>
            </a:xfrm>
            <a:prstGeom prst="rect">
              <a:avLst/>
            </a:prstGeom>
            <a:noFill/>
          </p:spPr>
          <p:txBody>
            <a:bodyPr wrap="none" rtlCol="0">
              <a:spAutoFit/>
            </a:bodyPr>
            <a:lstStyle/>
            <a:p>
              <a:r>
                <a:rPr lang="en-US" sz="2000" dirty="0" smtClean="0"/>
                <a:t>Coverage: lane-miles</a:t>
              </a:r>
              <a:endParaRPr lang="en-US" sz="2000" dirty="0"/>
            </a:p>
          </p:txBody>
        </p:sp>
        <p:cxnSp>
          <p:nvCxnSpPr>
            <p:cNvPr id="11" name="Straight Arrow Connector 10"/>
            <p:cNvCxnSpPr/>
            <p:nvPr/>
          </p:nvCxnSpPr>
          <p:spPr bwMode="auto">
            <a:xfrm>
              <a:off x="5715000" y="2667000"/>
              <a:ext cx="0" cy="685800"/>
            </a:xfrm>
            <a:prstGeom prst="straightConnector1">
              <a:avLst/>
            </a:prstGeom>
            <a:solidFill>
              <a:schemeClr val="accent1"/>
            </a:solidFill>
            <a:ln w="63500" cap="flat" cmpd="sng" algn="ctr">
              <a:solidFill>
                <a:srgbClr val="003300"/>
              </a:solidFill>
              <a:prstDash val="solid"/>
              <a:round/>
              <a:headEnd type="none" w="med" len="med"/>
              <a:tailEnd type="arrow"/>
            </a:ln>
            <a:effectLst/>
          </p:spPr>
        </p:cxnSp>
        <p:sp>
          <p:nvSpPr>
            <p:cNvPr id="12" name="TextBox 11"/>
            <p:cNvSpPr txBox="1"/>
            <p:nvPr/>
          </p:nvSpPr>
          <p:spPr>
            <a:xfrm>
              <a:off x="5715000" y="2362200"/>
              <a:ext cx="2292615" cy="400110"/>
            </a:xfrm>
            <a:prstGeom prst="rect">
              <a:avLst/>
            </a:prstGeom>
            <a:noFill/>
          </p:spPr>
          <p:txBody>
            <a:bodyPr wrap="none" rtlCol="0">
              <a:spAutoFit/>
            </a:bodyPr>
            <a:lstStyle/>
            <a:p>
              <a:r>
                <a:rPr lang="en-US" sz="2000" dirty="0" smtClean="0"/>
                <a:t>Service Life: years</a:t>
              </a:r>
              <a:endParaRPr lang="en-US" sz="2000" dirty="0"/>
            </a:p>
          </p:txBody>
        </p:sp>
      </p:grpSp>
      <p:sp>
        <p:nvSpPr>
          <p:cNvPr id="13" name="TextBox 12"/>
          <p:cNvSpPr txBox="1"/>
          <p:nvPr/>
        </p:nvSpPr>
        <p:spPr>
          <a:xfrm>
            <a:off x="1295400" y="4343400"/>
            <a:ext cx="6629400" cy="1754326"/>
          </a:xfrm>
          <a:prstGeom prst="rect">
            <a:avLst/>
          </a:prstGeom>
          <a:noFill/>
        </p:spPr>
        <p:txBody>
          <a:bodyPr wrap="square" rtlCol="0">
            <a:spAutoFit/>
          </a:bodyPr>
          <a:lstStyle/>
          <a:p>
            <a:r>
              <a:rPr lang="en-US" sz="2400" dirty="0" smtClean="0"/>
              <a:t>A network of x lane-miles of pavement requires an addition of x </a:t>
            </a:r>
            <a:r>
              <a:rPr lang="en-US" sz="2400" b="1" dirty="0" smtClean="0"/>
              <a:t>lane-mile-years</a:t>
            </a:r>
            <a:r>
              <a:rPr lang="en-US" sz="2400" dirty="0" smtClean="0"/>
              <a:t> of service life each year to maintain status quo</a:t>
            </a:r>
          </a:p>
          <a:p>
            <a:endParaRPr lang="en-US" dirty="0" smtClean="0"/>
          </a:p>
          <a:p>
            <a:r>
              <a:rPr lang="en-US" i="1" dirty="0" smtClean="0">
                <a:latin typeface="Times New Roman" pitchFamily="18" charset="0"/>
                <a:cs typeface="Times New Roman" pitchFamily="18" charset="0"/>
              </a:rPr>
              <a:t>A Quick Check of Your Highway Network Health: </a:t>
            </a:r>
            <a:r>
              <a:rPr lang="en-US" dirty="0" smtClean="0"/>
              <a:t>FHWA-IF-07-006</a:t>
            </a:r>
            <a:endParaRPr lang="en-US" i="1" dirty="0">
              <a:latin typeface="Times New Roman" pitchFamily="18" charset="0"/>
              <a:cs typeface="Times New Roman" pitchFamily="18" charset="0"/>
            </a:endParaRPr>
          </a:p>
        </p:txBody>
      </p:sp>
      <p:sp>
        <p:nvSpPr>
          <p:cNvPr id="16" name="TextBox 15"/>
          <p:cNvSpPr txBox="1"/>
          <p:nvPr/>
        </p:nvSpPr>
        <p:spPr>
          <a:xfrm>
            <a:off x="2057400" y="3505200"/>
            <a:ext cx="3962400" cy="400110"/>
          </a:xfrm>
          <a:prstGeom prst="rect">
            <a:avLst/>
          </a:prstGeom>
          <a:noFill/>
        </p:spPr>
        <p:txBody>
          <a:bodyPr wrap="square" rtlCol="0">
            <a:spAutoFit/>
          </a:bodyPr>
          <a:lstStyle/>
          <a:p>
            <a:r>
              <a:rPr lang="en-US" sz="2000" dirty="0" smtClean="0"/>
              <a:t>Unit of Paving = </a:t>
            </a:r>
            <a:r>
              <a:rPr lang="en-US" sz="2000" b="1" dirty="0" smtClean="0"/>
              <a:t>lane-mile-years</a:t>
            </a:r>
            <a:endParaRPr lang="en-US" sz="20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467600" cy="914400"/>
          </a:xfrm>
        </p:spPr>
        <p:txBody>
          <a:bodyPr/>
          <a:lstStyle/>
          <a:p>
            <a:r>
              <a:rPr lang="en-US" dirty="0" smtClean="0"/>
              <a:t>Measure of Paving Costs</a:t>
            </a:r>
            <a:endParaRPr lang="en-US" dirty="0"/>
          </a:p>
        </p:txBody>
      </p:sp>
      <p:sp>
        <p:nvSpPr>
          <p:cNvPr id="14" name="Rectangle 13"/>
          <p:cNvSpPr/>
          <p:nvPr/>
        </p:nvSpPr>
        <p:spPr bwMode="auto">
          <a:xfrm>
            <a:off x="609600" y="4103132"/>
            <a:ext cx="3200400" cy="914400"/>
          </a:xfrm>
          <a:prstGeom prst="rect">
            <a:avLst/>
          </a:prstGeom>
          <a:blipFill>
            <a:blip r:embed="rId2" cstate="print"/>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6" name="Straight Connector 15"/>
          <p:cNvCxnSpPr/>
          <p:nvPr/>
        </p:nvCxnSpPr>
        <p:spPr bwMode="auto">
          <a:xfrm>
            <a:off x="609600" y="2502932"/>
            <a:ext cx="0" cy="15544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3810000" y="2502932"/>
            <a:ext cx="0" cy="15544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Arrow Connector 18"/>
          <p:cNvCxnSpPr/>
          <p:nvPr/>
        </p:nvCxnSpPr>
        <p:spPr bwMode="auto">
          <a:xfrm>
            <a:off x="651164" y="3341132"/>
            <a:ext cx="3108960" cy="0"/>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21" name="Straight Connector 20"/>
          <p:cNvCxnSpPr/>
          <p:nvPr/>
        </p:nvCxnSpPr>
        <p:spPr bwMode="auto">
          <a:xfrm>
            <a:off x="3886200" y="1893332"/>
            <a:ext cx="304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3886200" y="2350532"/>
            <a:ext cx="304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Arrow Connector 24"/>
          <p:cNvCxnSpPr/>
          <p:nvPr/>
        </p:nvCxnSpPr>
        <p:spPr bwMode="auto">
          <a:xfrm>
            <a:off x="4038600" y="1893332"/>
            <a:ext cx="0" cy="45720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26" name="TextBox 25"/>
          <p:cNvSpPr txBox="1"/>
          <p:nvPr/>
        </p:nvSpPr>
        <p:spPr>
          <a:xfrm>
            <a:off x="1828800" y="2960132"/>
            <a:ext cx="800219" cy="369332"/>
          </a:xfrm>
          <a:prstGeom prst="rect">
            <a:avLst/>
          </a:prstGeom>
          <a:noFill/>
        </p:spPr>
        <p:txBody>
          <a:bodyPr wrap="none" rtlCol="0">
            <a:spAutoFit/>
          </a:bodyPr>
          <a:lstStyle/>
          <a:p>
            <a:r>
              <a:rPr lang="en-US" dirty="0" smtClean="0"/>
              <a:t>1 mile</a:t>
            </a:r>
            <a:endParaRPr lang="en-US" dirty="0"/>
          </a:p>
        </p:txBody>
      </p:sp>
      <p:grpSp>
        <p:nvGrpSpPr>
          <p:cNvPr id="30" name="Group 29"/>
          <p:cNvGrpSpPr/>
          <p:nvPr/>
        </p:nvGrpSpPr>
        <p:grpSpPr>
          <a:xfrm>
            <a:off x="609600" y="1893332"/>
            <a:ext cx="3200400" cy="461665"/>
            <a:chOff x="609600" y="2057400"/>
            <a:chExt cx="3200400" cy="461665"/>
          </a:xfrm>
        </p:grpSpPr>
        <p:sp>
          <p:nvSpPr>
            <p:cNvPr id="10" name="Rectangle 9"/>
            <p:cNvSpPr/>
            <p:nvPr/>
          </p:nvSpPr>
          <p:spPr bwMode="auto">
            <a:xfrm>
              <a:off x="609600" y="2057400"/>
              <a:ext cx="3200400" cy="457200"/>
            </a:xfrm>
            <a:prstGeom prst="rect">
              <a:avLst/>
            </a:prstGeom>
            <a:blipFill>
              <a:blip r:embed="rId3" cstate="print"/>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1524000" y="2057400"/>
              <a:ext cx="1430200" cy="461665"/>
            </a:xfrm>
            <a:prstGeom prst="rect">
              <a:avLst/>
            </a:prstGeom>
            <a:noFill/>
          </p:spPr>
          <p:txBody>
            <a:bodyPr wrap="none" rtlCol="0">
              <a:spAutoFit/>
            </a:bodyPr>
            <a:lstStyle/>
            <a:p>
              <a:r>
                <a:rPr lang="en-US" sz="2400" b="1" dirty="0" smtClean="0"/>
                <a:t>Option 1</a:t>
              </a:r>
              <a:endParaRPr lang="en-US" sz="2400" b="1" dirty="0"/>
            </a:p>
          </p:txBody>
        </p:sp>
      </p:grpSp>
      <p:sp>
        <p:nvSpPr>
          <p:cNvPr id="28" name="TextBox 27"/>
          <p:cNvSpPr txBox="1"/>
          <p:nvPr/>
        </p:nvSpPr>
        <p:spPr>
          <a:xfrm>
            <a:off x="1447800" y="4331732"/>
            <a:ext cx="1430200" cy="461665"/>
          </a:xfrm>
          <a:prstGeom prst="rect">
            <a:avLst/>
          </a:prstGeom>
          <a:noFill/>
        </p:spPr>
        <p:txBody>
          <a:bodyPr wrap="none" rtlCol="0">
            <a:spAutoFit/>
          </a:bodyPr>
          <a:lstStyle/>
          <a:p>
            <a:r>
              <a:rPr lang="en-US" sz="2400" b="1" dirty="0" smtClean="0"/>
              <a:t>Option 2</a:t>
            </a:r>
            <a:endParaRPr lang="en-US" sz="2400" b="1" dirty="0"/>
          </a:p>
        </p:txBody>
      </p:sp>
      <p:cxnSp>
        <p:nvCxnSpPr>
          <p:cNvPr id="31" name="Straight Connector 30"/>
          <p:cNvCxnSpPr/>
          <p:nvPr/>
        </p:nvCxnSpPr>
        <p:spPr bwMode="auto">
          <a:xfrm>
            <a:off x="3886200" y="4103132"/>
            <a:ext cx="304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3886200" y="5017532"/>
            <a:ext cx="304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Arrow Connector 32"/>
          <p:cNvCxnSpPr/>
          <p:nvPr/>
        </p:nvCxnSpPr>
        <p:spPr bwMode="auto">
          <a:xfrm>
            <a:off x="4038600" y="4118372"/>
            <a:ext cx="0" cy="89916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35" name="TextBox 34"/>
          <p:cNvSpPr txBox="1"/>
          <p:nvPr/>
        </p:nvSpPr>
        <p:spPr>
          <a:xfrm>
            <a:off x="4265965" y="1944624"/>
            <a:ext cx="813043" cy="369332"/>
          </a:xfrm>
          <a:prstGeom prst="rect">
            <a:avLst/>
          </a:prstGeom>
          <a:noFill/>
        </p:spPr>
        <p:txBody>
          <a:bodyPr wrap="none" rtlCol="0">
            <a:spAutoFit/>
          </a:bodyPr>
          <a:lstStyle/>
          <a:p>
            <a:r>
              <a:rPr lang="en-US" dirty="0" smtClean="0"/>
              <a:t>15 yrs</a:t>
            </a:r>
            <a:endParaRPr lang="en-US" dirty="0"/>
          </a:p>
        </p:txBody>
      </p:sp>
      <p:sp>
        <p:nvSpPr>
          <p:cNvPr id="36" name="TextBox 35"/>
          <p:cNvSpPr txBox="1"/>
          <p:nvPr/>
        </p:nvSpPr>
        <p:spPr>
          <a:xfrm>
            <a:off x="4265965" y="4331732"/>
            <a:ext cx="813043" cy="369332"/>
          </a:xfrm>
          <a:prstGeom prst="rect">
            <a:avLst/>
          </a:prstGeom>
          <a:noFill/>
        </p:spPr>
        <p:txBody>
          <a:bodyPr wrap="none" rtlCol="0">
            <a:spAutoFit/>
          </a:bodyPr>
          <a:lstStyle/>
          <a:p>
            <a:r>
              <a:rPr lang="en-US" dirty="0" smtClean="0"/>
              <a:t>30 yrs</a:t>
            </a:r>
            <a:endParaRPr lang="en-US" dirty="0"/>
          </a:p>
        </p:txBody>
      </p:sp>
      <p:sp>
        <p:nvSpPr>
          <p:cNvPr id="37" name="TextBox 36"/>
          <p:cNvSpPr txBox="1"/>
          <p:nvPr/>
        </p:nvSpPr>
        <p:spPr>
          <a:xfrm>
            <a:off x="4265965" y="1371600"/>
            <a:ext cx="595035" cy="369332"/>
          </a:xfrm>
          <a:prstGeom prst="rect">
            <a:avLst/>
          </a:prstGeom>
          <a:noFill/>
        </p:spPr>
        <p:txBody>
          <a:bodyPr wrap="none" rtlCol="0">
            <a:spAutoFit/>
          </a:bodyPr>
          <a:lstStyle/>
          <a:p>
            <a:r>
              <a:rPr lang="en-US" b="1" dirty="0" smtClean="0"/>
              <a:t>Life</a:t>
            </a:r>
            <a:endParaRPr lang="en-US" b="1" dirty="0"/>
          </a:p>
        </p:txBody>
      </p:sp>
      <p:sp>
        <p:nvSpPr>
          <p:cNvPr id="38" name="TextBox 37"/>
          <p:cNvSpPr txBox="1"/>
          <p:nvPr/>
        </p:nvSpPr>
        <p:spPr>
          <a:xfrm>
            <a:off x="5474573" y="1371600"/>
            <a:ext cx="697627" cy="369332"/>
          </a:xfrm>
          <a:prstGeom prst="rect">
            <a:avLst/>
          </a:prstGeom>
          <a:noFill/>
        </p:spPr>
        <p:txBody>
          <a:bodyPr wrap="none" rtlCol="0">
            <a:spAutoFit/>
          </a:bodyPr>
          <a:lstStyle/>
          <a:p>
            <a:r>
              <a:rPr lang="en-US" b="1" dirty="0" smtClean="0"/>
              <a:t>Cost</a:t>
            </a:r>
          </a:p>
        </p:txBody>
      </p:sp>
      <p:sp>
        <p:nvSpPr>
          <p:cNvPr id="39" name="TextBox 38"/>
          <p:cNvSpPr txBox="1"/>
          <p:nvPr/>
        </p:nvSpPr>
        <p:spPr>
          <a:xfrm>
            <a:off x="6858000" y="1371600"/>
            <a:ext cx="1210588" cy="369332"/>
          </a:xfrm>
          <a:prstGeom prst="rect">
            <a:avLst/>
          </a:prstGeom>
          <a:noFill/>
        </p:spPr>
        <p:txBody>
          <a:bodyPr wrap="none" rtlCol="0">
            <a:spAutoFit/>
          </a:bodyPr>
          <a:lstStyle/>
          <a:p>
            <a:r>
              <a:rPr lang="en-US" b="1" dirty="0" smtClean="0"/>
              <a:t>Unit Cost</a:t>
            </a:r>
          </a:p>
        </p:txBody>
      </p:sp>
      <p:sp>
        <p:nvSpPr>
          <p:cNvPr id="40" name="TextBox 39"/>
          <p:cNvSpPr txBox="1"/>
          <p:nvPr/>
        </p:nvSpPr>
        <p:spPr>
          <a:xfrm>
            <a:off x="5460008" y="1944624"/>
            <a:ext cx="697627" cy="369332"/>
          </a:xfrm>
          <a:prstGeom prst="rect">
            <a:avLst/>
          </a:prstGeom>
          <a:noFill/>
        </p:spPr>
        <p:txBody>
          <a:bodyPr wrap="none" rtlCol="0">
            <a:spAutoFit/>
          </a:bodyPr>
          <a:lstStyle/>
          <a:p>
            <a:r>
              <a:rPr lang="en-US" dirty="0" smtClean="0"/>
              <a:t>$200</a:t>
            </a:r>
            <a:endParaRPr lang="en-US" dirty="0"/>
          </a:p>
        </p:txBody>
      </p:sp>
      <p:sp>
        <p:nvSpPr>
          <p:cNvPr id="41" name="TextBox 40"/>
          <p:cNvSpPr txBox="1"/>
          <p:nvPr/>
        </p:nvSpPr>
        <p:spPr>
          <a:xfrm>
            <a:off x="5460008" y="4343400"/>
            <a:ext cx="697627" cy="369332"/>
          </a:xfrm>
          <a:prstGeom prst="rect">
            <a:avLst/>
          </a:prstGeom>
          <a:noFill/>
        </p:spPr>
        <p:txBody>
          <a:bodyPr wrap="none" rtlCol="0">
            <a:spAutoFit/>
          </a:bodyPr>
          <a:lstStyle/>
          <a:p>
            <a:r>
              <a:rPr lang="en-US" dirty="0" smtClean="0"/>
              <a:t>$220</a:t>
            </a:r>
            <a:endParaRPr lang="en-US" dirty="0"/>
          </a:p>
        </p:txBody>
      </p:sp>
      <p:sp>
        <p:nvSpPr>
          <p:cNvPr id="42" name="TextBox 41"/>
          <p:cNvSpPr txBox="1"/>
          <p:nvPr/>
        </p:nvSpPr>
        <p:spPr>
          <a:xfrm>
            <a:off x="6629400" y="1944624"/>
            <a:ext cx="2108269" cy="369332"/>
          </a:xfrm>
          <a:prstGeom prst="rect">
            <a:avLst/>
          </a:prstGeom>
          <a:noFill/>
        </p:spPr>
        <p:txBody>
          <a:bodyPr wrap="none" rtlCol="0">
            <a:spAutoFit/>
          </a:bodyPr>
          <a:lstStyle/>
          <a:p>
            <a:r>
              <a:rPr lang="en-US" dirty="0" smtClean="0"/>
              <a:t>$13.33 / lane-mi-yr</a:t>
            </a:r>
            <a:endParaRPr lang="en-US" dirty="0"/>
          </a:p>
        </p:txBody>
      </p:sp>
      <p:sp>
        <p:nvSpPr>
          <p:cNvPr id="43" name="TextBox 42"/>
          <p:cNvSpPr txBox="1"/>
          <p:nvPr/>
        </p:nvSpPr>
        <p:spPr>
          <a:xfrm>
            <a:off x="6757640" y="4343400"/>
            <a:ext cx="1980029" cy="369332"/>
          </a:xfrm>
          <a:prstGeom prst="rect">
            <a:avLst/>
          </a:prstGeom>
          <a:noFill/>
        </p:spPr>
        <p:txBody>
          <a:bodyPr wrap="none" rtlCol="0">
            <a:spAutoFit/>
          </a:bodyPr>
          <a:lstStyle/>
          <a:p>
            <a:r>
              <a:rPr lang="en-US" dirty="0" smtClean="0"/>
              <a:t>$7.33 / lane-mi-yr</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467600" cy="914400"/>
          </a:xfrm>
        </p:spPr>
        <p:txBody>
          <a:bodyPr/>
          <a:lstStyle/>
          <a:p>
            <a:r>
              <a:rPr lang="en-US" dirty="0" smtClean="0"/>
              <a:t>Measure of Paving Costs</a:t>
            </a:r>
            <a:endParaRPr lang="en-US" dirty="0"/>
          </a:p>
        </p:txBody>
      </p:sp>
      <p:sp>
        <p:nvSpPr>
          <p:cNvPr id="14" name="Rectangle 13"/>
          <p:cNvSpPr/>
          <p:nvPr/>
        </p:nvSpPr>
        <p:spPr bwMode="auto">
          <a:xfrm>
            <a:off x="609600" y="4103132"/>
            <a:ext cx="3200400" cy="914400"/>
          </a:xfrm>
          <a:prstGeom prst="rect">
            <a:avLst/>
          </a:prstGeom>
          <a:blipFill>
            <a:blip r:embed="rId2" cstate="print"/>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6" name="Straight Connector 15"/>
          <p:cNvCxnSpPr/>
          <p:nvPr/>
        </p:nvCxnSpPr>
        <p:spPr bwMode="auto">
          <a:xfrm>
            <a:off x="609600" y="2502932"/>
            <a:ext cx="0" cy="15544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3810000" y="2502932"/>
            <a:ext cx="0" cy="15544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Arrow Connector 18"/>
          <p:cNvCxnSpPr/>
          <p:nvPr/>
        </p:nvCxnSpPr>
        <p:spPr bwMode="auto">
          <a:xfrm>
            <a:off x="609600" y="3341132"/>
            <a:ext cx="3200400" cy="0"/>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21" name="Straight Connector 20"/>
          <p:cNvCxnSpPr/>
          <p:nvPr/>
        </p:nvCxnSpPr>
        <p:spPr bwMode="auto">
          <a:xfrm>
            <a:off x="3886200" y="1893332"/>
            <a:ext cx="304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3886200" y="2350532"/>
            <a:ext cx="304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Arrow Connector 24"/>
          <p:cNvCxnSpPr/>
          <p:nvPr/>
        </p:nvCxnSpPr>
        <p:spPr bwMode="auto">
          <a:xfrm>
            <a:off x="4038600" y="1893332"/>
            <a:ext cx="0" cy="45720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26" name="TextBox 25"/>
          <p:cNvSpPr txBox="1"/>
          <p:nvPr/>
        </p:nvSpPr>
        <p:spPr>
          <a:xfrm>
            <a:off x="1828800" y="2960132"/>
            <a:ext cx="800219" cy="369332"/>
          </a:xfrm>
          <a:prstGeom prst="rect">
            <a:avLst/>
          </a:prstGeom>
          <a:noFill/>
        </p:spPr>
        <p:txBody>
          <a:bodyPr wrap="none" rtlCol="0">
            <a:spAutoFit/>
          </a:bodyPr>
          <a:lstStyle/>
          <a:p>
            <a:r>
              <a:rPr lang="en-US" dirty="0" smtClean="0"/>
              <a:t>1 mile</a:t>
            </a:r>
            <a:endParaRPr lang="en-US" dirty="0"/>
          </a:p>
        </p:txBody>
      </p:sp>
      <p:grpSp>
        <p:nvGrpSpPr>
          <p:cNvPr id="3" name="Group 29"/>
          <p:cNvGrpSpPr/>
          <p:nvPr/>
        </p:nvGrpSpPr>
        <p:grpSpPr>
          <a:xfrm>
            <a:off x="609600" y="1893332"/>
            <a:ext cx="3200400" cy="461665"/>
            <a:chOff x="609600" y="2057400"/>
            <a:chExt cx="3200400" cy="461665"/>
          </a:xfrm>
        </p:grpSpPr>
        <p:sp>
          <p:nvSpPr>
            <p:cNvPr id="10" name="Rectangle 9"/>
            <p:cNvSpPr/>
            <p:nvPr/>
          </p:nvSpPr>
          <p:spPr bwMode="auto">
            <a:xfrm>
              <a:off x="609600" y="2057400"/>
              <a:ext cx="3200400" cy="457200"/>
            </a:xfrm>
            <a:prstGeom prst="rect">
              <a:avLst/>
            </a:prstGeom>
            <a:blipFill>
              <a:blip r:embed="rId3" cstate="print"/>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1524000" y="2057400"/>
              <a:ext cx="1430200" cy="461665"/>
            </a:xfrm>
            <a:prstGeom prst="rect">
              <a:avLst/>
            </a:prstGeom>
            <a:noFill/>
          </p:spPr>
          <p:txBody>
            <a:bodyPr wrap="none" rtlCol="0">
              <a:spAutoFit/>
            </a:bodyPr>
            <a:lstStyle/>
            <a:p>
              <a:r>
                <a:rPr lang="en-US" sz="2400" b="1" dirty="0" smtClean="0"/>
                <a:t>Option 1</a:t>
              </a:r>
              <a:endParaRPr lang="en-US" sz="2400" b="1" dirty="0"/>
            </a:p>
          </p:txBody>
        </p:sp>
      </p:grpSp>
      <p:sp>
        <p:nvSpPr>
          <p:cNvPr id="28" name="TextBox 27"/>
          <p:cNvSpPr txBox="1"/>
          <p:nvPr/>
        </p:nvSpPr>
        <p:spPr>
          <a:xfrm>
            <a:off x="1447800" y="4331732"/>
            <a:ext cx="1430200" cy="461665"/>
          </a:xfrm>
          <a:prstGeom prst="rect">
            <a:avLst/>
          </a:prstGeom>
          <a:noFill/>
        </p:spPr>
        <p:txBody>
          <a:bodyPr wrap="none" rtlCol="0">
            <a:spAutoFit/>
          </a:bodyPr>
          <a:lstStyle/>
          <a:p>
            <a:r>
              <a:rPr lang="en-US" sz="2400" b="1" dirty="0" smtClean="0"/>
              <a:t>Option 2</a:t>
            </a:r>
            <a:endParaRPr lang="en-US" sz="2400" b="1" dirty="0"/>
          </a:p>
        </p:txBody>
      </p:sp>
      <p:cxnSp>
        <p:nvCxnSpPr>
          <p:cNvPr id="31" name="Straight Connector 30"/>
          <p:cNvCxnSpPr/>
          <p:nvPr/>
        </p:nvCxnSpPr>
        <p:spPr bwMode="auto">
          <a:xfrm>
            <a:off x="3886200" y="4103132"/>
            <a:ext cx="304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3886200" y="5017532"/>
            <a:ext cx="304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Arrow Connector 32"/>
          <p:cNvCxnSpPr/>
          <p:nvPr/>
        </p:nvCxnSpPr>
        <p:spPr bwMode="auto">
          <a:xfrm>
            <a:off x="4038600" y="4118372"/>
            <a:ext cx="0" cy="89916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35" name="TextBox 34"/>
          <p:cNvSpPr txBox="1"/>
          <p:nvPr/>
        </p:nvSpPr>
        <p:spPr>
          <a:xfrm>
            <a:off x="4240541" y="1893332"/>
            <a:ext cx="813043" cy="369332"/>
          </a:xfrm>
          <a:prstGeom prst="rect">
            <a:avLst/>
          </a:prstGeom>
          <a:noFill/>
        </p:spPr>
        <p:txBody>
          <a:bodyPr wrap="none" rtlCol="0">
            <a:spAutoFit/>
          </a:bodyPr>
          <a:lstStyle/>
          <a:p>
            <a:r>
              <a:rPr lang="en-US" dirty="0" smtClean="0"/>
              <a:t>15 yrs</a:t>
            </a:r>
            <a:endParaRPr lang="en-US" dirty="0"/>
          </a:p>
        </p:txBody>
      </p:sp>
      <p:sp>
        <p:nvSpPr>
          <p:cNvPr id="36" name="TextBox 35"/>
          <p:cNvSpPr txBox="1"/>
          <p:nvPr/>
        </p:nvSpPr>
        <p:spPr>
          <a:xfrm>
            <a:off x="4240541" y="4126468"/>
            <a:ext cx="813043" cy="369332"/>
          </a:xfrm>
          <a:prstGeom prst="rect">
            <a:avLst/>
          </a:prstGeom>
          <a:noFill/>
        </p:spPr>
        <p:txBody>
          <a:bodyPr wrap="none" rtlCol="0">
            <a:spAutoFit/>
          </a:bodyPr>
          <a:lstStyle/>
          <a:p>
            <a:r>
              <a:rPr lang="en-US" dirty="0" smtClean="0"/>
              <a:t>30 yrs</a:t>
            </a:r>
            <a:endParaRPr lang="en-US" dirty="0"/>
          </a:p>
        </p:txBody>
      </p:sp>
      <p:sp>
        <p:nvSpPr>
          <p:cNvPr id="37" name="TextBox 36"/>
          <p:cNvSpPr txBox="1"/>
          <p:nvPr/>
        </p:nvSpPr>
        <p:spPr>
          <a:xfrm>
            <a:off x="4240541" y="1371600"/>
            <a:ext cx="595035" cy="369332"/>
          </a:xfrm>
          <a:prstGeom prst="rect">
            <a:avLst/>
          </a:prstGeom>
          <a:noFill/>
        </p:spPr>
        <p:txBody>
          <a:bodyPr wrap="none" rtlCol="0">
            <a:spAutoFit/>
          </a:bodyPr>
          <a:lstStyle/>
          <a:p>
            <a:r>
              <a:rPr lang="en-US" b="1" dirty="0" smtClean="0"/>
              <a:t>Life</a:t>
            </a:r>
            <a:endParaRPr lang="en-US" b="1" dirty="0"/>
          </a:p>
        </p:txBody>
      </p:sp>
      <p:sp>
        <p:nvSpPr>
          <p:cNvPr id="38" name="TextBox 37"/>
          <p:cNvSpPr txBox="1"/>
          <p:nvPr/>
        </p:nvSpPr>
        <p:spPr>
          <a:xfrm>
            <a:off x="5449149" y="1371600"/>
            <a:ext cx="697627" cy="369332"/>
          </a:xfrm>
          <a:prstGeom prst="rect">
            <a:avLst/>
          </a:prstGeom>
          <a:noFill/>
        </p:spPr>
        <p:txBody>
          <a:bodyPr wrap="none" rtlCol="0">
            <a:spAutoFit/>
          </a:bodyPr>
          <a:lstStyle/>
          <a:p>
            <a:r>
              <a:rPr lang="en-US" b="1" dirty="0" smtClean="0"/>
              <a:t>Cost</a:t>
            </a:r>
          </a:p>
        </p:txBody>
      </p:sp>
      <p:sp>
        <p:nvSpPr>
          <p:cNvPr id="39" name="TextBox 38"/>
          <p:cNvSpPr txBox="1"/>
          <p:nvPr/>
        </p:nvSpPr>
        <p:spPr>
          <a:xfrm>
            <a:off x="7050643" y="1371600"/>
            <a:ext cx="1210588" cy="369332"/>
          </a:xfrm>
          <a:prstGeom prst="rect">
            <a:avLst/>
          </a:prstGeom>
          <a:noFill/>
        </p:spPr>
        <p:txBody>
          <a:bodyPr wrap="none" rtlCol="0">
            <a:spAutoFit/>
          </a:bodyPr>
          <a:lstStyle/>
          <a:p>
            <a:r>
              <a:rPr lang="en-US" b="1" dirty="0" smtClean="0"/>
              <a:t>Unit Cost</a:t>
            </a:r>
          </a:p>
        </p:txBody>
      </p:sp>
      <p:sp>
        <p:nvSpPr>
          <p:cNvPr id="40" name="TextBox 39"/>
          <p:cNvSpPr txBox="1"/>
          <p:nvPr/>
        </p:nvSpPr>
        <p:spPr>
          <a:xfrm>
            <a:off x="5455604" y="1893332"/>
            <a:ext cx="697627" cy="369332"/>
          </a:xfrm>
          <a:prstGeom prst="rect">
            <a:avLst/>
          </a:prstGeom>
          <a:noFill/>
        </p:spPr>
        <p:txBody>
          <a:bodyPr wrap="none" rtlCol="0">
            <a:spAutoFit/>
          </a:bodyPr>
          <a:lstStyle/>
          <a:p>
            <a:r>
              <a:rPr lang="en-US" dirty="0" smtClean="0"/>
              <a:t>$200</a:t>
            </a:r>
            <a:endParaRPr lang="en-US" dirty="0"/>
          </a:p>
        </p:txBody>
      </p:sp>
      <p:sp>
        <p:nvSpPr>
          <p:cNvPr id="41" name="TextBox 40"/>
          <p:cNvSpPr txBox="1"/>
          <p:nvPr/>
        </p:nvSpPr>
        <p:spPr>
          <a:xfrm>
            <a:off x="5455604" y="4126468"/>
            <a:ext cx="697627" cy="369332"/>
          </a:xfrm>
          <a:prstGeom prst="rect">
            <a:avLst/>
          </a:prstGeom>
          <a:noFill/>
        </p:spPr>
        <p:txBody>
          <a:bodyPr wrap="none" rtlCol="0">
            <a:spAutoFit/>
          </a:bodyPr>
          <a:lstStyle/>
          <a:p>
            <a:r>
              <a:rPr lang="en-US" dirty="0" smtClean="0"/>
              <a:t>$220</a:t>
            </a:r>
            <a:endParaRPr lang="en-US" dirty="0"/>
          </a:p>
        </p:txBody>
      </p:sp>
      <p:sp>
        <p:nvSpPr>
          <p:cNvPr id="42" name="TextBox 41"/>
          <p:cNvSpPr txBox="1"/>
          <p:nvPr/>
        </p:nvSpPr>
        <p:spPr>
          <a:xfrm>
            <a:off x="6822043" y="3066814"/>
            <a:ext cx="1980029" cy="369332"/>
          </a:xfrm>
          <a:prstGeom prst="rect">
            <a:avLst/>
          </a:prstGeom>
          <a:noFill/>
        </p:spPr>
        <p:txBody>
          <a:bodyPr wrap="none" rtlCol="0">
            <a:spAutoFit/>
          </a:bodyPr>
          <a:lstStyle/>
          <a:p>
            <a:r>
              <a:rPr lang="en-US" dirty="0" smtClean="0"/>
              <a:t>$7.25 / lane-mi-yr</a:t>
            </a:r>
            <a:endParaRPr lang="en-US" dirty="0"/>
          </a:p>
        </p:txBody>
      </p:sp>
      <p:sp>
        <p:nvSpPr>
          <p:cNvPr id="29" name="TextBox 28"/>
          <p:cNvSpPr txBox="1"/>
          <p:nvPr/>
        </p:nvSpPr>
        <p:spPr>
          <a:xfrm>
            <a:off x="4240541" y="2268868"/>
            <a:ext cx="813043" cy="369332"/>
          </a:xfrm>
          <a:prstGeom prst="rect">
            <a:avLst/>
          </a:prstGeom>
          <a:noFill/>
        </p:spPr>
        <p:txBody>
          <a:bodyPr wrap="none" rtlCol="0">
            <a:spAutoFit/>
          </a:bodyPr>
          <a:lstStyle/>
          <a:p>
            <a:r>
              <a:rPr lang="en-US" dirty="0" smtClean="0"/>
              <a:t>13 yrs</a:t>
            </a:r>
            <a:endParaRPr lang="en-US" dirty="0"/>
          </a:p>
        </p:txBody>
      </p:sp>
      <p:sp>
        <p:nvSpPr>
          <p:cNvPr id="30" name="TextBox 29"/>
          <p:cNvSpPr txBox="1"/>
          <p:nvPr/>
        </p:nvSpPr>
        <p:spPr>
          <a:xfrm>
            <a:off x="5583844" y="2268868"/>
            <a:ext cx="569387" cy="369332"/>
          </a:xfrm>
          <a:prstGeom prst="rect">
            <a:avLst/>
          </a:prstGeom>
          <a:noFill/>
        </p:spPr>
        <p:txBody>
          <a:bodyPr wrap="none" rtlCol="0">
            <a:spAutoFit/>
          </a:bodyPr>
          <a:lstStyle/>
          <a:p>
            <a:r>
              <a:rPr lang="en-US" dirty="0" smtClean="0"/>
              <a:t>$45</a:t>
            </a:r>
            <a:endParaRPr lang="en-US" dirty="0"/>
          </a:p>
        </p:txBody>
      </p:sp>
      <p:cxnSp>
        <p:nvCxnSpPr>
          <p:cNvPr id="46" name="Straight Connector 45"/>
          <p:cNvCxnSpPr/>
          <p:nvPr/>
        </p:nvCxnSpPr>
        <p:spPr bwMode="auto">
          <a:xfrm>
            <a:off x="4240541" y="3003330"/>
            <a:ext cx="76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a:off x="5486400" y="3003330"/>
            <a:ext cx="76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8" name="TextBox 47"/>
          <p:cNvSpPr txBox="1"/>
          <p:nvPr/>
        </p:nvSpPr>
        <p:spPr>
          <a:xfrm>
            <a:off x="5455604" y="3066814"/>
            <a:ext cx="697627" cy="369332"/>
          </a:xfrm>
          <a:prstGeom prst="rect">
            <a:avLst/>
          </a:prstGeom>
          <a:noFill/>
        </p:spPr>
        <p:txBody>
          <a:bodyPr wrap="none" rtlCol="0">
            <a:spAutoFit/>
          </a:bodyPr>
          <a:lstStyle/>
          <a:p>
            <a:r>
              <a:rPr lang="en-US" dirty="0" smtClean="0"/>
              <a:t>$290</a:t>
            </a:r>
            <a:endParaRPr lang="en-US" dirty="0"/>
          </a:p>
        </p:txBody>
      </p:sp>
      <p:sp>
        <p:nvSpPr>
          <p:cNvPr id="49" name="TextBox 48"/>
          <p:cNvSpPr txBox="1"/>
          <p:nvPr/>
        </p:nvSpPr>
        <p:spPr>
          <a:xfrm>
            <a:off x="4240541" y="3066814"/>
            <a:ext cx="813043" cy="369332"/>
          </a:xfrm>
          <a:prstGeom prst="rect">
            <a:avLst/>
          </a:prstGeom>
          <a:noFill/>
        </p:spPr>
        <p:txBody>
          <a:bodyPr wrap="none" rtlCol="0">
            <a:spAutoFit/>
          </a:bodyPr>
          <a:lstStyle/>
          <a:p>
            <a:r>
              <a:rPr lang="en-US" dirty="0" smtClean="0"/>
              <a:t>40 yrs</a:t>
            </a:r>
            <a:endParaRPr lang="en-US" dirty="0"/>
          </a:p>
        </p:txBody>
      </p:sp>
      <p:cxnSp>
        <p:nvCxnSpPr>
          <p:cNvPr id="51" name="Straight Connector 50"/>
          <p:cNvCxnSpPr/>
          <p:nvPr/>
        </p:nvCxnSpPr>
        <p:spPr bwMode="auto">
          <a:xfrm>
            <a:off x="6898243" y="3003330"/>
            <a:ext cx="1752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3" name="TextBox 52"/>
          <p:cNvSpPr txBox="1"/>
          <p:nvPr/>
        </p:nvSpPr>
        <p:spPr>
          <a:xfrm>
            <a:off x="4240541" y="4520184"/>
            <a:ext cx="813043" cy="369332"/>
          </a:xfrm>
          <a:prstGeom prst="rect">
            <a:avLst/>
          </a:prstGeom>
          <a:noFill/>
        </p:spPr>
        <p:txBody>
          <a:bodyPr wrap="none" rtlCol="0">
            <a:spAutoFit/>
          </a:bodyPr>
          <a:lstStyle/>
          <a:p>
            <a:r>
              <a:rPr lang="en-US" dirty="0" smtClean="0"/>
              <a:t>10 yrs</a:t>
            </a:r>
            <a:endParaRPr lang="en-US" dirty="0"/>
          </a:p>
        </p:txBody>
      </p:sp>
      <p:sp>
        <p:nvSpPr>
          <p:cNvPr id="54" name="TextBox 53"/>
          <p:cNvSpPr txBox="1"/>
          <p:nvPr/>
        </p:nvSpPr>
        <p:spPr>
          <a:xfrm>
            <a:off x="5583844" y="4520184"/>
            <a:ext cx="569387" cy="369332"/>
          </a:xfrm>
          <a:prstGeom prst="rect">
            <a:avLst/>
          </a:prstGeom>
          <a:noFill/>
        </p:spPr>
        <p:txBody>
          <a:bodyPr wrap="none" rtlCol="0">
            <a:spAutoFit/>
          </a:bodyPr>
          <a:lstStyle/>
          <a:p>
            <a:r>
              <a:rPr lang="en-US" dirty="0" smtClean="0"/>
              <a:t>$30</a:t>
            </a:r>
            <a:endParaRPr lang="en-US" dirty="0"/>
          </a:p>
        </p:txBody>
      </p:sp>
      <p:sp>
        <p:nvSpPr>
          <p:cNvPr id="55" name="TextBox 54"/>
          <p:cNvSpPr txBox="1"/>
          <p:nvPr/>
        </p:nvSpPr>
        <p:spPr>
          <a:xfrm>
            <a:off x="4240541" y="4873228"/>
            <a:ext cx="813043" cy="369332"/>
          </a:xfrm>
          <a:prstGeom prst="rect">
            <a:avLst/>
          </a:prstGeom>
          <a:noFill/>
        </p:spPr>
        <p:txBody>
          <a:bodyPr wrap="none" rtlCol="0">
            <a:spAutoFit/>
          </a:bodyPr>
          <a:lstStyle/>
          <a:p>
            <a:r>
              <a:rPr lang="en-US" dirty="0" smtClean="0"/>
              <a:t>10 yrs</a:t>
            </a:r>
            <a:endParaRPr lang="en-US" dirty="0"/>
          </a:p>
        </p:txBody>
      </p:sp>
      <p:sp>
        <p:nvSpPr>
          <p:cNvPr id="56" name="TextBox 55"/>
          <p:cNvSpPr txBox="1"/>
          <p:nvPr/>
        </p:nvSpPr>
        <p:spPr>
          <a:xfrm>
            <a:off x="5583844" y="4873228"/>
            <a:ext cx="569387" cy="369332"/>
          </a:xfrm>
          <a:prstGeom prst="rect">
            <a:avLst/>
          </a:prstGeom>
          <a:noFill/>
        </p:spPr>
        <p:txBody>
          <a:bodyPr wrap="none" rtlCol="0">
            <a:spAutoFit/>
          </a:bodyPr>
          <a:lstStyle/>
          <a:p>
            <a:r>
              <a:rPr lang="en-US" dirty="0" smtClean="0"/>
              <a:t>$30</a:t>
            </a:r>
            <a:endParaRPr lang="en-US" dirty="0"/>
          </a:p>
        </p:txBody>
      </p:sp>
      <p:cxnSp>
        <p:nvCxnSpPr>
          <p:cNvPr id="57" name="Straight Connector 56"/>
          <p:cNvCxnSpPr/>
          <p:nvPr/>
        </p:nvCxnSpPr>
        <p:spPr bwMode="auto">
          <a:xfrm>
            <a:off x="4240541" y="5257800"/>
            <a:ext cx="76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 name="Straight Connector 57"/>
          <p:cNvCxnSpPr/>
          <p:nvPr/>
        </p:nvCxnSpPr>
        <p:spPr bwMode="auto">
          <a:xfrm>
            <a:off x="5486400" y="5257800"/>
            <a:ext cx="76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a:off x="6898243" y="5257800"/>
            <a:ext cx="1752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0" name="TextBox 59"/>
          <p:cNvSpPr txBox="1"/>
          <p:nvPr/>
        </p:nvSpPr>
        <p:spPr>
          <a:xfrm>
            <a:off x="4240541" y="5334000"/>
            <a:ext cx="813043" cy="369332"/>
          </a:xfrm>
          <a:prstGeom prst="rect">
            <a:avLst/>
          </a:prstGeom>
          <a:noFill/>
        </p:spPr>
        <p:txBody>
          <a:bodyPr wrap="none" rtlCol="0">
            <a:spAutoFit/>
          </a:bodyPr>
          <a:lstStyle/>
          <a:p>
            <a:r>
              <a:rPr lang="en-US" dirty="0" smtClean="0"/>
              <a:t>50 yrs</a:t>
            </a:r>
            <a:endParaRPr lang="en-US" dirty="0"/>
          </a:p>
        </p:txBody>
      </p:sp>
      <p:sp>
        <p:nvSpPr>
          <p:cNvPr id="61" name="TextBox 60"/>
          <p:cNvSpPr txBox="1"/>
          <p:nvPr/>
        </p:nvSpPr>
        <p:spPr>
          <a:xfrm>
            <a:off x="5455604" y="5345668"/>
            <a:ext cx="697627" cy="369332"/>
          </a:xfrm>
          <a:prstGeom prst="rect">
            <a:avLst/>
          </a:prstGeom>
          <a:noFill/>
        </p:spPr>
        <p:txBody>
          <a:bodyPr wrap="none" rtlCol="0">
            <a:spAutoFit/>
          </a:bodyPr>
          <a:lstStyle/>
          <a:p>
            <a:r>
              <a:rPr lang="en-US" dirty="0" smtClean="0"/>
              <a:t>$280</a:t>
            </a:r>
            <a:endParaRPr lang="en-US" dirty="0"/>
          </a:p>
        </p:txBody>
      </p:sp>
      <p:sp>
        <p:nvSpPr>
          <p:cNvPr id="62" name="TextBox 61"/>
          <p:cNvSpPr txBox="1"/>
          <p:nvPr/>
        </p:nvSpPr>
        <p:spPr>
          <a:xfrm>
            <a:off x="6822043" y="5345668"/>
            <a:ext cx="1980029" cy="369332"/>
          </a:xfrm>
          <a:prstGeom prst="rect">
            <a:avLst/>
          </a:prstGeom>
          <a:noFill/>
        </p:spPr>
        <p:txBody>
          <a:bodyPr wrap="none" rtlCol="0">
            <a:spAutoFit/>
          </a:bodyPr>
          <a:lstStyle/>
          <a:p>
            <a:r>
              <a:rPr lang="en-US" dirty="0" smtClean="0"/>
              <a:t>$5.60 / lane-mi-yr</a:t>
            </a:r>
            <a:endParaRPr lang="en-US" dirty="0"/>
          </a:p>
        </p:txBody>
      </p:sp>
      <p:sp>
        <p:nvSpPr>
          <p:cNvPr id="52" name="TextBox 51"/>
          <p:cNvSpPr txBox="1"/>
          <p:nvPr/>
        </p:nvSpPr>
        <p:spPr>
          <a:xfrm>
            <a:off x="4240541" y="2613292"/>
            <a:ext cx="813043" cy="369332"/>
          </a:xfrm>
          <a:prstGeom prst="rect">
            <a:avLst/>
          </a:prstGeom>
          <a:noFill/>
        </p:spPr>
        <p:txBody>
          <a:bodyPr wrap="none" rtlCol="0">
            <a:spAutoFit/>
          </a:bodyPr>
          <a:lstStyle/>
          <a:p>
            <a:r>
              <a:rPr lang="en-US" dirty="0" smtClean="0"/>
              <a:t>12 yrs</a:t>
            </a:r>
            <a:endParaRPr lang="en-US" dirty="0"/>
          </a:p>
        </p:txBody>
      </p:sp>
      <p:sp>
        <p:nvSpPr>
          <p:cNvPr id="63" name="TextBox 62"/>
          <p:cNvSpPr txBox="1"/>
          <p:nvPr/>
        </p:nvSpPr>
        <p:spPr>
          <a:xfrm>
            <a:off x="5583844" y="2613292"/>
            <a:ext cx="569387" cy="369332"/>
          </a:xfrm>
          <a:prstGeom prst="rect">
            <a:avLst/>
          </a:prstGeom>
          <a:noFill/>
        </p:spPr>
        <p:txBody>
          <a:bodyPr wrap="none" rtlCol="0">
            <a:spAutoFit/>
          </a:bodyPr>
          <a:lstStyle/>
          <a:p>
            <a:r>
              <a:rPr lang="en-US" dirty="0" smtClean="0"/>
              <a:t>$45</a:t>
            </a:r>
            <a:endParaRPr lang="en-US" dirty="0"/>
          </a:p>
        </p:txBody>
      </p:sp>
      <p:sp>
        <p:nvSpPr>
          <p:cNvPr id="50" name="TextBox 49"/>
          <p:cNvSpPr txBox="1"/>
          <p:nvPr/>
        </p:nvSpPr>
        <p:spPr>
          <a:xfrm>
            <a:off x="6781800" y="1924110"/>
            <a:ext cx="1896673" cy="338554"/>
          </a:xfrm>
          <a:prstGeom prst="rect">
            <a:avLst/>
          </a:prstGeom>
          <a:noFill/>
        </p:spPr>
        <p:txBody>
          <a:bodyPr wrap="none" rtlCol="0">
            <a:spAutoFit/>
          </a:bodyPr>
          <a:lstStyle/>
          <a:p>
            <a:r>
              <a:rPr lang="en-US" sz="1600" dirty="0" smtClean="0"/>
              <a:t>$13.33 / lane-mi-yr</a:t>
            </a:r>
            <a:endParaRPr lang="en-US" sz="1600" dirty="0"/>
          </a:p>
        </p:txBody>
      </p:sp>
      <p:sp>
        <p:nvSpPr>
          <p:cNvPr id="64" name="TextBox 63"/>
          <p:cNvSpPr txBox="1"/>
          <p:nvPr/>
        </p:nvSpPr>
        <p:spPr>
          <a:xfrm>
            <a:off x="6895613" y="2299646"/>
            <a:ext cx="1782860" cy="338554"/>
          </a:xfrm>
          <a:prstGeom prst="rect">
            <a:avLst/>
          </a:prstGeom>
          <a:noFill/>
        </p:spPr>
        <p:txBody>
          <a:bodyPr wrap="none" rtlCol="0">
            <a:spAutoFit/>
          </a:bodyPr>
          <a:lstStyle/>
          <a:p>
            <a:r>
              <a:rPr lang="en-US" sz="1600" dirty="0" smtClean="0"/>
              <a:t>$3.46 / lane-mi-yr</a:t>
            </a:r>
            <a:endParaRPr lang="en-US" sz="1600" dirty="0"/>
          </a:p>
        </p:txBody>
      </p:sp>
      <p:sp>
        <p:nvSpPr>
          <p:cNvPr id="65" name="TextBox 64"/>
          <p:cNvSpPr txBox="1"/>
          <p:nvPr/>
        </p:nvSpPr>
        <p:spPr>
          <a:xfrm>
            <a:off x="6895613" y="2644070"/>
            <a:ext cx="1782860" cy="338554"/>
          </a:xfrm>
          <a:prstGeom prst="rect">
            <a:avLst/>
          </a:prstGeom>
          <a:noFill/>
        </p:spPr>
        <p:txBody>
          <a:bodyPr wrap="none" rtlCol="0">
            <a:spAutoFit/>
          </a:bodyPr>
          <a:lstStyle/>
          <a:p>
            <a:r>
              <a:rPr lang="en-US" sz="1600" dirty="0" smtClean="0"/>
              <a:t>$3.75 / lane-mi-yr</a:t>
            </a:r>
            <a:endParaRPr lang="en-US" sz="1600" dirty="0"/>
          </a:p>
        </p:txBody>
      </p:sp>
      <p:sp>
        <p:nvSpPr>
          <p:cNvPr id="67" name="TextBox 66"/>
          <p:cNvSpPr txBox="1"/>
          <p:nvPr/>
        </p:nvSpPr>
        <p:spPr>
          <a:xfrm>
            <a:off x="6895613" y="4157246"/>
            <a:ext cx="1782860" cy="338554"/>
          </a:xfrm>
          <a:prstGeom prst="rect">
            <a:avLst/>
          </a:prstGeom>
          <a:noFill/>
        </p:spPr>
        <p:txBody>
          <a:bodyPr wrap="none" rtlCol="0">
            <a:spAutoFit/>
          </a:bodyPr>
          <a:lstStyle/>
          <a:p>
            <a:r>
              <a:rPr lang="en-US" sz="1600" dirty="0" smtClean="0"/>
              <a:t>$7.33 / lane-mi-yr</a:t>
            </a:r>
            <a:endParaRPr lang="en-US" sz="1600" dirty="0"/>
          </a:p>
        </p:txBody>
      </p:sp>
      <p:sp>
        <p:nvSpPr>
          <p:cNvPr id="68" name="TextBox 67"/>
          <p:cNvSpPr txBox="1"/>
          <p:nvPr/>
        </p:nvSpPr>
        <p:spPr>
          <a:xfrm>
            <a:off x="6895613" y="4550962"/>
            <a:ext cx="1782860" cy="338554"/>
          </a:xfrm>
          <a:prstGeom prst="rect">
            <a:avLst/>
          </a:prstGeom>
          <a:noFill/>
        </p:spPr>
        <p:txBody>
          <a:bodyPr wrap="none" rtlCol="0">
            <a:spAutoFit/>
          </a:bodyPr>
          <a:lstStyle/>
          <a:p>
            <a:r>
              <a:rPr lang="en-US" sz="1600" dirty="0" smtClean="0"/>
              <a:t>$3.00 / lane-mi-yr</a:t>
            </a:r>
            <a:endParaRPr lang="en-US" sz="1600" dirty="0"/>
          </a:p>
        </p:txBody>
      </p:sp>
      <p:sp>
        <p:nvSpPr>
          <p:cNvPr id="69" name="TextBox 68"/>
          <p:cNvSpPr txBox="1"/>
          <p:nvPr/>
        </p:nvSpPr>
        <p:spPr>
          <a:xfrm>
            <a:off x="6895613" y="4904006"/>
            <a:ext cx="1782860" cy="338554"/>
          </a:xfrm>
          <a:prstGeom prst="rect">
            <a:avLst/>
          </a:prstGeom>
          <a:noFill/>
        </p:spPr>
        <p:txBody>
          <a:bodyPr wrap="none" rtlCol="0">
            <a:spAutoFit/>
          </a:bodyPr>
          <a:lstStyle/>
          <a:p>
            <a:r>
              <a:rPr lang="en-US" sz="1600" dirty="0" smtClean="0"/>
              <a:t>$3.00 / lane-mi-yr</a:t>
            </a:r>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a:t>
            </a:r>
            <a:endParaRPr lang="en-US" dirty="0"/>
          </a:p>
        </p:txBody>
      </p:sp>
      <p:sp>
        <p:nvSpPr>
          <p:cNvPr id="3" name="Content Placeholder 2"/>
          <p:cNvSpPr>
            <a:spLocks noGrp="1"/>
          </p:cNvSpPr>
          <p:nvPr>
            <p:ph idx="1"/>
          </p:nvPr>
        </p:nvSpPr>
        <p:spPr/>
        <p:txBody>
          <a:bodyPr/>
          <a:lstStyle/>
          <a:p>
            <a:r>
              <a:rPr lang="en-US" dirty="0" smtClean="0"/>
              <a:t>To a highway agency, sustainability, first and foremost, is the ability to provide pavements in its charge in an acceptable condition</a:t>
            </a:r>
          </a:p>
          <a:p>
            <a:r>
              <a:rPr lang="en-US" dirty="0" smtClean="0"/>
              <a:t>Indication of unsustainable practice</a:t>
            </a:r>
          </a:p>
          <a:p>
            <a:pPr lvl="1"/>
            <a:r>
              <a:rPr lang="en-US" dirty="0" smtClean="0"/>
              <a:t>Mounting backlog of pavement rehab needs</a:t>
            </a:r>
          </a:p>
          <a:p>
            <a:pPr lvl="1"/>
            <a:r>
              <a:rPr lang="en-US" dirty="0" smtClean="0"/>
              <a:t>Annual shortfall of roadway budget for meeting critical needs is estimated at $116 </a:t>
            </a:r>
            <a:r>
              <a:rPr lang="en-US" dirty="0" smtClean="0"/>
              <a:t>billion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52400"/>
            <a:ext cx="8229600" cy="639762"/>
          </a:xfrm>
          <a:noFill/>
        </p:spPr>
        <p:txBody>
          <a:bodyPr/>
          <a:lstStyle/>
          <a:p>
            <a:r>
              <a:rPr lang="en-US" sz="3200" b="1" dirty="0">
                <a:latin typeface="Times New Roman" pitchFamily="18" charset="0"/>
                <a:cs typeface="Times New Roman" pitchFamily="18" charset="0"/>
              </a:rPr>
              <a:t>Effects of service life on relative cost/value</a:t>
            </a:r>
          </a:p>
        </p:txBody>
      </p:sp>
      <p:pic>
        <p:nvPicPr>
          <p:cNvPr id="27651" name="Picture 3"/>
          <p:cNvPicPr>
            <a:picLocks noChangeAspect="1" noChangeArrowheads="1"/>
          </p:cNvPicPr>
          <p:nvPr/>
        </p:nvPicPr>
        <p:blipFill>
          <a:blip r:embed="rId3" cstate="print"/>
          <a:srcRect/>
          <a:stretch>
            <a:fillRect/>
          </a:stretch>
        </p:blipFill>
        <p:spPr bwMode="auto">
          <a:xfrm>
            <a:off x="370490" y="803686"/>
            <a:ext cx="8173936" cy="5747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914400"/>
          </a:xfrm>
        </p:spPr>
        <p:txBody>
          <a:bodyPr/>
          <a:lstStyle/>
          <a:p>
            <a:r>
              <a:rPr lang="en-US" dirty="0" smtClean="0"/>
              <a:t>LCC </a:t>
            </a:r>
            <a:r>
              <a:rPr lang="en-US" dirty="0" err="1" smtClean="0"/>
              <a:t>vs</a:t>
            </a:r>
            <a:r>
              <a:rPr lang="en-US" dirty="0" smtClean="0"/>
              <a:t> $/lane-mi-yr for Roman Road </a:t>
            </a:r>
            <a:endParaRPr lang="en-US" dirty="0"/>
          </a:p>
        </p:txBody>
      </p:sp>
      <p:sp>
        <p:nvSpPr>
          <p:cNvPr id="35" name="TextBox 34"/>
          <p:cNvSpPr txBox="1"/>
          <p:nvPr/>
        </p:nvSpPr>
        <p:spPr>
          <a:xfrm>
            <a:off x="2743200" y="1972270"/>
            <a:ext cx="813043" cy="369332"/>
          </a:xfrm>
          <a:prstGeom prst="rect">
            <a:avLst/>
          </a:prstGeom>
          <a:noFill/>
        </p:spPr>
        <p:txBody>
          <a:bodyPr wrap="none" rtlCol="0">
            <a:spAutoFit/>
          </a:bodyPr>
          <a:lstStyle/>
          <a:p>
            <a:r>
              <a:rPr lang="en-US" dirty="0" smtClean="0"/>
              <a:t>23 yrs</a:t>
            </a:r>
            <a:endParaRPr lang="en-US" dirty="0"/>
          </a:p>
        </p:txBody>
      </p:sp>
      <p:sp>
        <p:nvSpPr>
          <p:cNvPr id="36" name="TextBox 35"/>
          <p:cNvSpPr txBox="1"/>
          <p:nvPr/>
        </p:nvSpPr>
        <p:spPr>
          <a:xfrm>
            <a:off x="2743200" y="4331732"/>
            <a:ext cx="1133644" cy="369332"/>
          </a:xfrm>
          <a:prstGeom prst="rect">
            <a:avLst/>
          </a:prstGeom>
          <a:noFill/>
        </p:spPr>
        <p:txBody>
          <a:bodyPr wrap="none" rtlCol="0">
            <a:spAutoFit/>
          </a:bodyPr>
          <a:lstStyle/>
          <a:p>
            <a:r>
              <a:rPr lang="en-US" dirty="0" smtClean="0"/>
              <a:t>2,300 yrs</a:t>
            </a:r>
            <a:endParaRPr lang="en-US" dirty="0"/>
          </a:p>
        </p:txBody>
      </p:sp>
      <p:sp>
        <p:nvSpPr>
          <p:cNvPr id="37" name="TextBox 36"/>
          <p:cNvSpPr txBox="1"/>
          <p:nvPr/>
        </p:nvSpPr>
        <p:spPr>
          <a:xfrm>
            <a:off x="2743200" y="1459468"/>
            <a:ext cx="595035" cy="369332"/>
          </a:xfrm>
          <a:prstGeom prst="rect">
            <a:avLst/>
          </a:prstGeom>
          <a:noFill/>
        </p:spPr>
        <p:txBody>
          <a:bodyPr wrap="none" rtlCol="0">
            <a:spAutoFit/>
          </a:bodyPr>
          <a:lstStyle/>
          <a:p>
            <a:r>
              <a:rPr lang="en-US" b="1" dirty="0" smtClean="0"/>
              <a:t>Life</a:t>
            </a:r>
            <a:endParaRPr lang="en-US" b="1" dirty="0"/>
          </a:p>
        </p:txBody>
      </p:sp>
      <p:sp>
        <p:nvSpPr>
          <p:cNvPr id="38" name="TextBox 37"/>
          <p:cNvSpPr txBox="1"/>
          <p:nvPr/>
        </p:nvSpPr>
        <p:spPr>
          <a:xfrm>
            <a:off x="3986560" y="1182469"/>
            <a:ext cx="1066800" cy="646331"/>
          </a:xfrm>
          <a:prstGeom prst="rect">
            <a:avLst/>
          </a:prstGeom>
          <a:noFill/>
        </p:spPr>
        <p:txBody>
          <a:bodyPr wrap="square" rtlCol="0">
            <a:spAutoFit/>
          </a:bodyPr>
          <a:lstStyle/>
          <a:p>
            <a:r>
              <a:rPr lang="en-US" b="1" dirty="0" smtClean="0"/>
              <a:t>Agency Cost</a:t>
            </a:r>
          </a:p>
        </p:txBody>
      </p:sp>
      <p:sp>
        <p:nvSpPr>
          <p:cNvPr id="39" name="TextBox 38"/>
          <p:cNvSpPr txBox="1"/>
          <p:nvPr/>
        </p:nvSpPr>
        <p:spPr>
          <a:xfrm>
            <a:off x="6959531" y="1459468"/>
            <a:ext cx="1210588" cy="369332"/>
          </a:xfrm>
          <a:prstGeom prst="rect">
            <a:avLst/>
          </a:prstGeom>
          <a:noFill/>
        </p:spPr>
        <p:txBody>
          <a:bodyPr wrap="none" rtlCol="0">
            <a:spAutoFit/>
          </a:bodyPr>
          <a:lstStyle/>
          <a:p>
            <a:r>
              <a:rPr lang="en-US" b="1" dirty="0" smtClean="0"/>
              <a:t>Unit Cost</a:t>
            </a:r>
          </a:p>
        </p:txBody>
      </p:sp>
      <p:sp>
        <p:nvSpPr>
          <p:cNvPr id="40" name="TextBox 39"/>
          <p:cNvSpPr txBox="1"/>
          <p:nvPr/>
        </p:nvSpPr>
        <p:spPr>
          <a:xfrm>
            <a:off x="3978627" y="1972270"/>
            <a:ext cx="1479892" cy="1200329"/>
          </a:xfrm>
          <a:prstGeom prst="rect">
            <a:avLst/>
          </a:prstGeom>
          <a:noFill/>
        </p:spPr>
        <p:txBody>
          <a:bodyPr wrap="none" rtlCol="0">
            <a:spAutoFit/>
          </a:bodyPr>
          <a:lstStyle/>
          <a:p>
            <a:r>
              <a:rPr lang="en-US" dirty="0" smtClean="0"/>
              <a:t>$150 /mi</a:t>
            </a:r>
          </a:p>
          <a:p>
            <a:endParaRPr lang="en-US" dirty="0" smtClean="0"/>
          </a:p>
          <a:p>
            <a:r>
              <a:rPr lang="en-US" dirty="0" smtClean="0"/>
              <a:t>Reconstruct </a:t>
            </a:r>
          </a:p>
          <a:p>
            <a:r>
              <a:rPr lang="en-US" dirty="0" smtClean="0"/>
              <a:t>99 times</a:t>
            </a:r>
          </a:p>
        </p:txBody>
      </p:sp>
      <p:sp>
        <p:nvSpPr>
          <p:cNvPr id="42" name="TextBox 41"/>
          <p:cNvSpPr txBox="1"/>
          <p:nvPr/>
        </p:nvSpPr>
        <p:spPr>
          <a:xfrm>
            <a:off x="6730931" y="1972270"/>
            <a:ext cx="2236510" cy="369332"/>
          </a:xfrm>
          <a:prstGeom prst="rect">
            <a:avLst/>
          </a:prstGeom>
          <a:noFill/>
        </p:spPr>
        <p:txBody>
          <a:bodyPr wrap="none" rtlCol="0">
            <a:spAutoFit/>
          </a:bodyPr>
          <a:lstStyle/>
          <a:p>
            <a:r>
              <a:rPr lang="en-US" dirty="0" smtClean="0"/>
              <a:t>$65,220 / lane-mi-yr</a:t>
            </a:r>
            <a:endParaRPr lang="en-US" dirty="0"/>
          </a:p>
        </p:txBody>
      </p:sp>
      <p:sp>
        <p:nvSpPr>
          <p:cNvPr id="43" name="TextBox 42"/>
          <p:cNvSpPr txBox="1"/>
          <p:nvPr/>
        </p:nvSpPr>
        <p:spPr>
          <a:xfrm>
            <a:off x="6807875" y="4343400"/>
            <a:ext cx="2159566" cy="369332"/>
          </a:xfrm>
          <a:prstGeom prst="rect">
            <a:avLst/>
          </a:prstGeom>
          <a:noFill/>
        </p:spPr>
        <p:txBody>
          <a:bodyPr wrap="none" rtlCol="0">
            <a:spAutoFit/>
          </a:bodyPr>
          <a:lstStyle/>
          <a:p>
            <a:r>
              <a:rPr lang="en-US" dirty="0" smtClean="0"/>
              <a:t>$1,300 / lane-mi-yr</a:t>
            </a:r>
            <a:endParaRPr lang="en-US" dirty="0"/>
          </a:p>
        </p:txBody>
      </p:sp>
      <p:pic>
        <p:nvPicPr>
          <p:cNvPr id="30" name="Picture 2"/>
          <p:cNvPicPr>
            <a:picLocks noChangeAspect="1" noChangeArrowheads="1"/>
          </p:cNvPicPr>
          <p:nvPr/>
        </p:nvPicPr>
        <p:blipFill>
          <a:blip r:embed="rId2" cstate="print"/>
          <a:srcRect/>
          <a:stretch>
            <a:fillRect/>
          </a:stretch>
        </p:blipFill>
        <p:spPr bwMode="auto">
          <a:xfrm>
            <a:off x="381000" y="3733800"/>
            <a:ext cx="2193292" cy="1645920"/>
          </a:xfrm>
          <a:prstGeom prst="rect">
            <a:avLst/>
          </a:prstGeom>
          <a:noFill/>
          <a:ln w="9525">
            <a:noFill/>
            <a:miter lim="800000"/>
            <a:headEnd/>
            <a:tailEnd/>
          </a:ln>
        </p:spPr>
      </p:pic>
      <p:sp>
        <p:nvSpPr>
          <p:cNvPr id="34" name="TextBox 33"/>
          <p:cNvSpPr txBox="1"/>
          <p:nvPr/>
        </p:nvSpPr>
        <p:spPr>
          <a:xfrm>
            <a:off x="3978627" y="4343400"/>
            <a:ext cx="1005403" cy="369332"/>
          </a:xfrm>
          <a:prstGeom prst="rect">
            <a:avLst/>
          </a:prstGeom>
          <a:noFill/>
        </p:spPr>
        <p:txBody>
          <a:bodyPr wrap="none" rtlCol="0">
            <a:spAutoFit/>
          </a:bodyPr>
          <a:lstStyle/>
          <a:p>
            <a:r>
              <a:rPr lang="en-US" dirty="0" smtClean="0"/>
              <a:t>$3.0 /mi</a:t>
            </a:r>
          </a:p>
        </p:txBody>
      </p:sp>
      <p:sp>
        <p:nvSpPr>
          <p:cNvPr id="44" name="TextBox 43"/>
          <p:cNvSpPr txBox="1"/>
          <p:nvPr/>
        </p:nvSpPr>
        <p:spPr>
          <a:xfrm>
            <a:off x="5638800" y="1447800"/>
            <a:ext cx="492443" cy="369332"/>
          </a:xfrm>
          <a:prstGeom prst="rect">
            <a:avLst/>
          </a:prstGeom>
          <a:noFill/>
        </p:spPr>
        <p:txBody>
          <a:bodyPr wrap="none" rtlCol="0">
            <a:spAutoFit/>
          </a:bodyPr>
          <a:lstStyle/>
          <a:p>
            <a:r>
              <a:rPr lang="en-US" b="1" dirty="0" smtClean="0"/>
              <a:t>PV</a:t>
            </a:r>
          </a:p>
        </p:txBody>
      </p:sp>
      <p:sp>
        <p:nvSpPr>
          <p:cNvPr id="16" name="TextBox 15"/>
          <p:cNvSpPr txBox="1"/>
          <p:nvPr/>
        </p:nvSpPr>
        <p:spPr>
          <a:xfrm>
            <a:off x="5623997" y="4343400"/>
            <a:ext cx="1005403" cy="369332"/>
          </a:xfrm>
          <a:prstGeom prst="rect">
            <a:avLst/>
          </a:prstGeom>
          <a:noFill/>
        </p:spPr>
        <p:txBody>
          <a:bodyPr wrap="none" rtlCol="0">
            <a:spAutoFit/>
          </a:bodyPr>
          <a:lstStyle/>
          <a:p>
            <a:r>
              <a:rPr lang="en-US" dirty="0" smtClean="0"/>
              <a:t>$3.0 /mi</a:t>
            </a:r>
          </a:p>
        </p:txBody>
      </p:sp>
      <p:sp>
        <p:nvSpPr>
          <p:cNvPr id="17" name="TextBox 16"/>
          <p:cNvSpPr txBox="1"/>
          <p:nvPr/>
        </p:nvSpPr>
        <p:spPr>
          <a:xfrm>
            <a:off x="5562600" y="1972270"/>
            <a:ext cx="1005403" cy="369332"/>
          </a:xfrm>
          <a:prstGeom prst="rect">
            <a:avLst/>
          </a:prstGeom>
          <a:noFill/>
        </p:spPr>
        <p:txBody>
          <a:bodyPr wrap="none" rtlCol="0">
            <a:spAutoFit/>
          </a:bodyPr>
          <a:lstStyle/>
          <a:p>
            <a:r>
              <a:rPr lang="en-US" dirty="0" smtClean="0"/>
              <a:t>$2.5 /mi</a:t>
            </a:r>
          </a:p>
        </p:txBody>
      </p:sp>
      <p:pic>
        <p:nvPicPr>
          <p:cNvPr id="27651" name="Picture 3"/>
          <p:cNvPicPr>
            <a:picLocks noChangeAspect="1" noChangeArrowheads="1"/>
          </p:cNvPicPr>
          <p:nvPr/>
        </p:nvPicPr>
        <p:blipFill>
          <a:blip r:embed="rId3" cstate="print"/>
          <a:srcRect l="3697" t="16571" r="22372" b="575"/>
          <a:stretch>
            <a:fillRect/>
          </a:stretch>
        </p:blipFill>
        <p:spPr bwMode="auto">
          <a:xfrm>
            <a:off x="381000" y="1783080"/>
            <a:ext cx="2194560" cy="16459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620000" cy="914400"/>
          </a:xfrm>
        </p:spPr>
        <p:txBody>
          <a:bodyPr/>
          <a:lstStyle/>
          <a:p>
            <a:r>
              <a:rPr lang="en-US" dirty="0" smtClean="0"/>
              <a:t>Summary</a:t>
            </a:r>
            <a:endParaRPr lang="en-US" dirty="0"/>
          </a:p>
        </p:txBody>
      </p:sp>
      <p:sp>
        <p:nvSpPr>
          <p:cNvPr id="3" name="Content Placeholder 2"/>
          <p:cNvSpPr>
            <a:spLocks noGrp="1"/>
          </p:cNvSpPr>
          <p:nvPr>
            <p:ph idx="1"/>
          </p:nvPr>
        </p:nvSpPr>
        <p:spPr>
          <a:xfrm>
            <a:off x="685800" y="1219200"/>
            <a:ext cx="7885113" cy="4953000"/>
          </a:xfrm>
        </p:spPr>
        <p:txBody>
          <a:bodyPr/>
          <a:lstStyle/>
          <a:p>
            <a:r>
              <a:rPr lang="en-US" sz="2400" dirty="0" smtClean="0"/>
              <a:t>Current practices are not conducive to realizing the full performance potential of pavements</a:t>
            </a:r>
          </a:p>
          <a:p>
            <a:r>
              <a:rPr lang="en-US" sz="2400" dirty="0" smtClean="0"/>
              <a:t>Preferable practices</a:t>
            </a:r>
          </a:p>
          <a:p>
            <a:pPr lvl="1"/>
            <a:r>
              <a:rPr lang="en-US" sz="2000" dirty="0" smtClean="0"/>
              <a:t>Design pavements to last as long as the material</a:t>
            </a:r>
          </a:p>
          <a:p>
            <a:pPr lvl="1"/>
            <a:r>
              <a:rPr lang="en-US" sz="2000" dirty="0" smtClean="0"/>
              <a:t>Make repairs as early as possible to prevent further deterioration</a:t>
            </a:r>
          </a:p>
          <a:p>
            <a:pPr lvl="1"/>
            <a:r>
              <a:rPr lang="en-US" sz="2000" dirty="0" smtClean="0"/>
              <a:t>Use overlays as a preventive treatment to preserve the pavement structure</a:t>
            </a:r>
          </a:p>
          <a:p>
            <a:r>
              <a:rPr lang="en-US" sz="2400" dirty="0" smtClean="0"/>
              <a:t>Evaluate cost as a resource allocation problem</a:t>
            </a:r>
          </a:p>
          <a:p>
            <a:pPr lvl="1"/>
            <a:r>
              <a:rPr lang="en-US" sz="2000" dirty="0" smtClean="0"/>
              <a:t>Key parameter: </a:t>
            </a:r>
            <a:r>
              <a:rPr lang="en-US" sz="2000" b="1" dirty="0" smtClean="0"/>
              <a:t>$/lane-mi-year</a:t>
            </a:r>
          </a:p>
          <a:p>
            <a:pPr lvl="1"/>
            <a:r>
              <a:rPr lang="en-US" sz="2000" dirty="0" smtClean="0"/>
              <a:t>Over time, optimizing $/lane-mi-year will minimize the number of projects that needs to be reconstructed</a:t>
            </a:r>
            <a:endParaRPr lang="en-US" sz="2000" b="1" dirty="0" smtClean="0"/>
          </a:p>
          <a:p>
            <a:pPr lvl="1"/>
            <a:endParaRPr lang="en-US"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ile:Questionmark.svg">
            <a:hlinkClick r:id="rId2"/>
          </p:cNvPr>
          <p:cNvPicPr>
            <a:picLocks noChangeAspect="1" noChangeArrowheads="1"/>
          </p:cNvPicPr>
          <p:nvPr/>
        </p:nvPicPr>
        <p:blipFill>
          <a:blip r:embed="rId3" cstate="print"/>
          <a:srcRect/>
          <a:stretch>
            <a:fillRect/>
          </a:stretch>
        </p:blipFill>
        <p:spPr bwMode="auto">
          <a:xfrm>
            <a:off x="2528888" y="1404938"/>
            <a:ext cx="4086225" cy="40481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28600"/>
            <a:ext cx="7772400" cy="914400"/>
          </a:xfrm>
        </p:spPr>
        <p:txBody>
          <a:bodyPr/>
          <a:lstStyle/>
          <a:p>
            <a:r>
              <a:rPr lang="en-US" sz="2800" b="1" dirty="0" smtClean="0"/>
              <a:t>Washington State’s roadway preservation budget trend</a:t>
            </a:r>
            <a:r>
              <a:rPr lang="en-US" sz="2800" dirty="0" smtClean="0"/>
              <a:t> (Mahoney et. al 2010)</a:t>
            </a:r>
            <a:endParaRPr lang="en-US" sz="2800" dirty="0"/>
          </a:p>
        </p:txBody>
      </p:sp>
      <p:pic>
        <p:nvPicPr>
          <p:cNvPr id="5" name="Picture 4"/>
          <p:cNvPicPr/>
          <p:nvPr/>
        </p:nvPicPr>
        <p:blipFill>
          <a:blip r:embed="rId2" cstate="print"/>
          <a:srcRect l="23625" t="19800" r="7950" b="20160"/>
          <a:stretch>
            <a:fillRect/>
          </a:stretch>
        </p:blipFill>
        <p:spPr bwMode="auto">
          <a:xfrm>
            <a:off x="674826" y="1255819"/>
            <a:ext cx="7736114" cy="480052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28600"/>
            <a:ext cx="7467600" cy="685800"/>
          </a:xfrm>
        </p:spPr>
        <p:txBody>
          <a:bodyPr/>
          <a:lstStyle/>
          <a:p>
            <a:r>
              <a:rPr lang="en-US" sz="2800" b="1" dirty="0" smtClean="0"/>
              <a:t>Smoothness trend of NHS (HPMS)</a:t>
            </a:r>
            <a:endParaRPr lang="en-US" sz="2800" b="1" dirty="0"/>
          </a:p>
        </p:txBody>
      </p:sp>
      <p:pic>
        <p:nvPicPr>
          <p:cNvPr id="6" name="Picture 5"/>
          <p:cNvPicPr>
            <a:picLocks noChangeAspect="1"/>
          </p:cNvPicPr>
          <p:nvPr/>
        </p:nvPicPr>
        <p:blipFill>
          <a:blip r:embed="rId2" cstate="print"/>
          <a:srcRect/>
          <a:stretch>
            <a:fillRect/>
          </a:stretch>
        </p:blipFill>
        <p:spPr bwMode="auto">
          <a:xfrm>
            <a:off x="777240" y="914400"/>
            <a:ext cx="7302235" cy="5284199"/>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p:txBody>
          <a:bodyPr/>
          <a:lstStyle/>
          <a:p>
            <a:r>
              <a:rPr lang="en-US" dirty="0" smtClean="0"/>
              <a:t>Economic sustainability is the biggest challenge facing DOTs today</a:t>
            </a:r>
          </a:p>
          <a:p>
            <a:r>
              <a:rPr lang="en-US" dirty="0" smtClean="0"/>
              <a:t>The long-life pavement approach greatly enhances the highway agencies’ ability to meet the pavement needs</a:t>
            </a:r>
          </a:p>
          <a:p>
            <a:pPr lvl="1"/>
            <a:r>
              <a:rPr lang="en-US" dirty="0" smtClean="0"/>
              <a:t>Building long-life, low-maintenance pavements</a:t>
            </a:r>
          </a:p>
          <a:p>
            <a:pPr lvl="1"/>
            <a:r>
              <a:rPr lang="en-US" dirty="0" smtClean="0"/>
              <a:t>Taking proactive measures to preserve the pavement</a:t>
            </a:r>
          </a:p>
          <a:p>
            <a:r>
              <a:rPr lang="en-US" dirty="0" smtClean="0"/>
              <a:t>The sustainability is improved automatically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3" name="Picture 5"/>
          <p:cNvPicPr>
            <a:picLocks noChangeAspect="1" noChangeArrowheads="1"/>
          </p:cNvPicPr>
          <p:nvPr/>
        </p:nvPicPr>
        <p:blipFill>
          <a:blip r:embed="rId2" cstate="print"/>
          <a:srcRect/>
          <a:stretch>
            <a:fillRect/>
          </a:stretch>
        </p:blipFill>
        <p:spPr bwMode="auto">
          <a:xfrm>
            <a:off x="-25400" y="0"/>
            <a:ext cx="9232900" cy="6926263"/>
          </a:xfrm>
          <a:prstGeom prst="rect">
            <a:avLst/>
          </a:prstGeom>
          <a:noFill/>
          <a:ln w="9525">
            <a:noFill/>
            <a:miter lim="800000"/>
            <a:headEnd/>
            <a:tailEnd/>
          </a:ln>
          <a:effectLst/>
        </p:spPr>
      </p:pic>
      <p:sp>
        <p:nvSpPr>
          <p:cNvPr id="206851" name="Rectangle 3"/>
          <p:cNvSpPr>
            <a:spLocks noGrp="1" noChangeArrowheads="1"/>
          </p:cNvSpPr>
          <p:nvPr>
            <p:ph type="title"/>
          </p:nvPr>
        </p:nvSpPr>
        <p:spPr>
          <a:xfrm>
            <a:off x="4419600" y="76200"/>
            <a:ext cx="4724400" cy="533400"/>
          </a:xfrm>
          <a:noFill/>
          <a:ln/>
        </p:spPr>
        <p:txBody>
          <a:bodyPr/>
          <a:lstStyle/>
          <a:p>
            <a:r>
              <a:rPr lang="en-US" sz="2800" dirty="0">
                <a:solidFill>
                  <a:srgbClr val="003300"/>
                </a:solidFill>
              </a:rPr>
              <a:t>50-year-old </a:t>
            </a:r>
            <a:r>
              <a:rPr lang="en-US" sz="2800" dirty="0" smtClean="0">
                <a:solidFill>
                  <a:srgbClr val="003300"/>
                </a:solidFill>
              </a:rPr>
              <a:t>PCC pavement</a:t>
            </a:r>
            <a:endParaRPr lang="en-US" sz="2800" dirty="0">
              <a:solidFill>
                <a:srgbClr val="0033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7938" y="-4763"/>
            <a:ext cx="9159876" cy="6873876"/>
          </a:xfrm>
          <a:prstGeom prst="rect">
            <a:avLst/>
          </a:prstGeom>
          <a:noFill/>
          <a:ln w="9525">
            <a:noFill/>
            <a:miter lim="800000"/>
            <a:headEnd/>
            <a:tailEnd/>
          </a:ln>
        </p:spPr>
      </p:pic>
      <p:sp>
        <p:nvSpPr>
          <p:cNvPr id="3" name="TextBox 2"/>
          <p:cNvSpPr txBox="1"/>
          <p:nvPr/>
        </p:nvSpPr>
        <p:spPr>
          <a:xfrm>
            <a:off x="76200" y="152400"/>
            <a:ext cx="2743200" cy="461665"/>
          </a:xfrm>
          <a:prstGeom prst="rect">
            <a:avLst/>
          </a:prstGeom>
          <a:noFill/>
        </p:spPr>
        <p:txBody>
          <a:bodyPr wrap="square" rtlCol="0">
            <a:spAutoFit/>
          </a:bodyPr>
          <a:lstStyle/>
          <a:p>
            <a:r>
              <a:rPr lang="en-US" sz="2400" b="1" dirty="0" smtClean="0">
                <a:solidFill>
                  <a:srgbClr val="000099"/>
                </a:solidFill>
              </a:rPr>
              <a:t>Via Apia, 312 B.C.</a:t>
            </a:r>
            <a:endParaRPr lang="en-US" sz="2400" b="1" dirty="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practice</a:t>
            </a:r>
            <a:endParaRPr lang="en-US" dirty="0"/>
          </a:p>
        </p:txBody>
      </p:sp>
      <p:sp>
        <p:nvSpPr>
          <p:cNvPr id="3" name="Content Placeholder 2"/>
          <p:cNvSpPr>
            <a:spLocks noGrp="1"/>
          </p:cNvSpPr>
          <p:nvPr>
            <p:ph idx="1"/>
          </p:nvPr>
        </p:nvSpPr>
        <p:spPr/>
        <p:txBody>
          <a:bodyPr/>
          <a:lstStyle/>
          <a:p>
            <a:r>
              <a:rPr lang="en-US" dirty="0" smtClean="0"/>
              <a:t>Pavements are designed to fail</a:t>
            </a:r>
          </a:p>
          <a:p>
            <a:pPr lvl="1"/>
            <a:r>
              <a:rPr lang="en-US" dirty="0" smtClean="0"/>
              <a:t>Finite design period</a:t>
            </a:r>
          </a:p>
          <a:p>
            <a:pPr lvl="1"/>
            <a:r>
              <a:rPr lang="en-US" dirty="0" smtClean="0"/>
              <a:t>Pavements are designed for relatively high levels of distress at the end of the design period</a:t>
            </a:r>
          </a:p>
          <a:p>
            <a:r>
              <a:rPr lang="en-US" dirty="0" smtClean="0"/>
              <a:t>Repairs are not made until distresses progress to high severity</a:t>
            </a:r>
          </a:p>
          <a:p>
            <a:r>
              <a:rPr lang="en-US" dirty="0" smtClean="0"/>
              <a:t>Structural overlays are used primarily as a corrective measure</a:t>
            </a:r>
          </a:p>
          <a:p>
            <a:pPr lvl="1"/>
            <a:r>
              <a:rPr lang="en-US" dirty="0" smtClean="0"/>
              <a:t>Typically used on pavements in poor condition</a:t>
            </a:r>
          </a:p>
          <a:p>
            <a:pPr lvl="1"/>
            <a:r>
              <a:rPr lang="en-US" dirty="0" smtClean="0"/>
              <a:t>A thicker overlay is generally required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FHWA-hty</Template>
  <TotalTime>6546</TotalTime>
  <Words>891</Words>
  <Application>Microsoft Office PowerPoint</Application>
  <PresentationFormat>On-screen Show (4:3)</PresentationFormat>
  <Paragraphs>158</Paragraphs>
  <Slides>33</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Radial</vt:lpstr>
      <vt:lpstr>Drawing</vt:lpstr>
      <vt:lpstr>Design and Rehabilitation Strategies for Sustainable Concrete Pavements</vt:lpstr>
      <vt:lpstr>Sustainability</vt:lpstr>
      <vt:lpstr>Sustainability</vt:lpstr>
      <vt:lpstr>Washington State’s roadway preservation budget trend (Mahoney et. al 2010)</vt:lpstr>
      <vt:lpstr>Smoothness trend of NHS (HPMS)</vt:lpstr>
      <vt:lpstr>Key points</vt:lpstr>
      <vt:lpstr>50-year-old PCC pavement</vt:lpstr>
      <vt:lpstr>Slide 8</vt:lpstr>
      <vt:lpstr>Current practice</vt:lpstr>
      <vt:lpstr>What is needed</vt:lpstr>
      <vt:lpstr>ME design</vt:lpstr>
      <vt:lpstr>Effects of slab thickness on cracking (MEPDG)</vt:lpstr>
      <vt:lpstr>Effects of slab thickness on traffic capacity (MEPDG)</vt:lpstr>
      <vt:lpstr>Benefits of conservative design (MEPDG)</vt:lpstr>
      <vt:lpstr>Sustainable rehabilitation strategy</vt:lpstr>
      <vt:lpstr>Pavement condition vs. age</vt:lpstr>
      <vt:lpstr>Pavement condition vs. age – current practice</vt:lpstr>
      <vt:lpstr>Pavement condition vs. age – preservation approach</vt:lpstr>
      <vt:lpstr>Pavement condition vs. age – long-life pavement </vt:lpstr>
      <vt:lpstr>Cost Considerations</vt:lpstr>
      <vt:lpstr>Current practice</vt:lpstr>
      <vt:lpstr>Cost considerations</vt:lpstr>
      <vt:lpstr>Remaining life  over time</vt:lpstr>
      <vt:lpstr>Remaining life of project in the network, year 0</vt:lpstr>
      <vt:lpstr>Remaining life of project in the network, year x</vt:lpstr>
      <vt:lpstr>Effects of service-life on project load</vt:lpstr>
      <vt:lpstr>Two Dimensions of Paving</vt:lpstr>
      <vt:lpstr>Measure of Paving Costs</vt:lpstr>
      <vt:lpstr>Measure of Paving Costs</vt:lpstr>
      <vt:lpstr>Effects of service life on relative cost/value</vt:lpstr>
      <vt:lpstr>LCC vs $/lane-mi-yr for Roman Road </vt:lpstr>
      <vt:lpstr>Summary</vt:lpstr>
      <vt:lpstr>Slide 33</vt:lpstr>
    </vt:vector>
  </TitlesOfParts>
  <Company>DOT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tom.yu</dc:creator>
  <cp:lastModifiedBy>Tom Yu</cp:lastModifiedBy>
  <cp:revision>78</cp:revision>
  <dcterms:created xsi:type="dcterms:W3CDTF">2008-02-27T20:46:58Z</dcterms:created>
  <dcterms:modified xsi:type="dcterms:W3CDTF">2012-03-08T05:56:03Z</dcterms:modified>
</cp:coreProperties>
</file>